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Nunito"/>
      <p:regular r:id="rId25"/>
      <p:bold r:id="rId26"/>
      <p:italic r:id="rId27"/>
      <p:boldItalic r:id="rId28"/>
    </p:embeddedFont>
    <p:embeddedFont>
      <p:font typeface="Gill Sans"/>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31" roundtripDataSignature="AMtx7mh2MCedcIN5WyBi6qYe7vwnFKLTL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8F08162-197D-4D0E-A6F6-B62F5EB36553}">
  <a:tblStyle styleId="{48F08162-197D-4D0E-A6F6-B62F5EB36553}"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Nunito-bold.fntdata"/><Relationship Id="rId25" Type="http://schemas.openxmlformats.org/officeDocument/2006/relationships/font" Target="fonts/Nunito-regular.fntdata"/><Relationship Id="rId28" Type="http://schemas.openxmlformats.org/officeDocument/2006/relationships/font" Target="fonts/Nunito-boldItalic.fntdata"/><Relationship Id="rId27" Type="http://schemas.openxmlformats.org/officeDocument/2006/relationships/font" Target="fonts/Nuni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GillSans-regular.fntdata"/><Relationship Id="rId7" Type="http://schemas.openxmlformats.org/officeDocument/2006/relationships/slide" Target="slides/slide1.xml"/><Relationship Id="rId8" Type="http://schemas.openxmlformats.org/officeDocument/2006/relationships/slide" Target="slides/slide2.xml"/><Relationship Id="rId31" Type="http://customschemas.google.com/relationships/presentationmetadata" Target="metadata"/><Relationship Id="rId30" Type="http://schemas.openxmlformats.org/officeDocument/2006/relationships/font" Target="fonts/GillSans-bold.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0"/>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0"/>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0"/>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0"/>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 name="Google Shape;14;p20"/>
          <p:cNvGrpSpPr/>
          <p:nvPr/>
        </p:nvGrpSpPr>
        <p:grpSpPr>
          <a:xfrm>
            <a:off x="255200" y="592"/>
            <a:ext cx="2250363" cy="1044300"/>
            <a:chOff x="255200" y="592"/>
            <a:chExt cx="2250363" cy="1044300"/>
          </a:xfrm>
        </p:grpSpPr>
        <p:sp>
          <p:nvSpPr>
            <p:cNvPr id="15" name="Google Shape;15;p20"/>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0"/>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0"/>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 name="Google Shape;18;p20"/>
          <p:cNvGrpSpPr/>
          <p:nvPr/>
        </p:nvGrpSpPr>
        <p:grpSpPr>
          <a:xfrm>
            <a:off x="905395" y="592"/>
            <a:ext cx="2250363" cy="1044300"/>
            <a:chOff x="905395" y="592"/>
            <a:chExt cx="2250363" cy="1044300"/>
          </a:xfrm>
        </p:grpSpPr>
        <p:sp>
          <p:nvSpPr>
            <p:cNvPr id="19" name="Google Shape;19;p20"/>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0"/>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0"/>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 name="Google Shape;22;p20"/>
          <p:cNvGrpSpPr/>
          <p:nvPr/>
        </p:nvGrpSpPr>
        <p:grpSpPr>
          <a:xfrm>
            <a:off x="7057468" y="5088"/>
            <a:ext cx="1851281" cy="752108"/>
            <a:chOff x="6917201" y="0"/>
            <a:chExt cx="2227776" cy="863400"/>
          </a:xfrm>
        </p:grpSpPr>
        <p:sp>
          <p:nvSpPr>
            <p:cNvPr id="23" name="Google Shape;23;p20"/>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0"/>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0"/>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 name="Google Shape;26;p20"/>
          <p:cNvGrpSpPr/>
          <p:nvPr/>
        </p:nvGrpSpPr>
        <p:grpSpPr>
          <a:xfrm>
            <a:off x="6553032" y="4217852"/>
            <a:ext cx="2389067" cy="925737"/>
            <a:chOff x="6917201" y="0"/>
            <a:chExt cx="2227776" cy="863400"/>
          </a:xfrm>
        </p:grpSpPr>
        <p:sp>
          <p:nvSpPr>
            <p:cNvPr id="27" name="Google Shape;27;p20"/>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0"/>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0"/>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 name="Google Shape;30;p20"/>
          <p:cNvGrpSpPr/>
          <p:nvPr/>
        </p:nvGrpSpPr>
        <p:grpSpPr>
          <a:xfrm>
            <a:off x="199149" y="4055652"/>
            <a:ext cx="2795413" cy="1083308"/>
            <a:chOff x="6917201" y="0"/>
            <a:chExt cx="2227776" cy="863400"/>
          </a:xfrm>
        </p:grpSpPr>
        <p:sp>
          <p:nvSpPr>
            <p:cNvPr id="31" name="Google Shape;31;p20"/>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0"/>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0"/>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 name="Google Shape;34;p20"/>
          <p:cNvSpPr txBox="1"/>
          <p:nvPr>
            <p:ph type="ctrTitle"/>
          </p:nvPr>
        </p:nvSpPr>
        <p:spPr>
          <a:xfrm>
            <a:off x="1858703" y="1822833"/>
            <a:ext cx="5361300" cy="14481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35" name="Google Shape;35;p20"/>
          <p:cNvSpPr txBox="1"/>
          <p:nvPr>
            <p:ph idx="1" type="subTitle"/>
          </p:nvPr>
        </p:nvSpPr>
        <p:spPr>
          <a:xfrm>
            <a:off x="1858700" y="3413158"/>
            <a:ext cx="5361300" cy="52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0"/>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29"/>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1" name="Google Shape;111;p29"/>
          <p:cNvGrpSpPr/>
          <p:nvPr/>
        </p:nvGrpSpPr>
        <p:grpSpPr>
          <a:xfrm>
            <a:off x="5959222" y="4119576"/>
            <a:ext cx="2520951" cy="1024165"/>
            <a:chOff x="6917201" y="0"/>
            <a:chExt cx="2227776" cy="863400"/>
          </a:xfrm>
        </p:grpSpPr>
        <p:sp>
          <p:nvSpPr>
            <p:cNvPr id="112" name="Google Shape;112;p29"/>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29"/>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29"/>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 name="Google Shape;115;p29"/>
          <p:cNvGrpSpPr/>
          <p:nvPr/>
        </p:nvGrpSpPr>
        <p:grpSpPr>
          <a:xfrm>
            <a:off x="199149" y="2"/>
            <a:ext cx="2795413" cy="1083308"/>
            <a:chOff x="6917201" y="0"/>
            <a:chExt cx="2227776" cy="863400"/>
          </a:xfrm>
        </p:grpSpPr>
        <p:sp>
          <p:nvSpPr>
            <p:cNvPr id="116" name="Google Shape;116;p29"/>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29"/>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29"/>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9" name="Google Shape;119;p29"/>
          <p:cNvSpPr txBox="1"/>
          <p:nvPr>
            <p:ph hasCustomPrompt="1" type="title"/>
          </p:nvPr>
        </p:nvSpPr>
        <p:spPr>
          <a:xfrm>
            <a:off x="1385850" y="1383850"/>
            <a:ext cx="6372300" cy="13797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dk2"/>
              </a:buClr>
              <a:buSzPts val="8600"/>
              <a:buNone/>
              <a:defRPr sz="8600">
                <a:solidFill>
                  <a:schemeClr val="dk2"/>
                </a:solidFill>
              </a:defRPr>
            </a:lvl1pPr>
            <a:lvl2pPr lvl="1" algn="ctr">
              <a:lnSpc>
                <a:spcPct val="100000"/>
              </a:lnSpc>
              <a:spcBef>
                <a:spcPts val="0"/>
              </a:spcBef>
              <a:spcAft>
                <a:spcPts val="0"/>
              </a:spcAft>
              <a:buClr>
                <a:schemeClr val="dk2"/>
              </a:buClr>
              <a:buSzPts val="8600"/>
              <a:buNone/>
              <a:defRPr sz="8600">
                <a:solidFill>
                  <a:schemeClr val="dk2"/>
                </a:solidFill>
              </a:defRPr>
            </a:lvl2pPr>
            <a:lvl3pPr lvl="2" algn="ctr">
              <a:lnSpc>
                <a:spcPct val="100000"/>
              </a:lnSpc>
              <a:spcBef>
                <a:spcPts val="0"/>
              </a:spcBef>
              <a:spcAft>
                <a:spcPts val="0"/>
              </a:spcAft>
              <a:buClr>
                <a:schemeClr val="dk2"/>
              </a:buClr>
              <a:buSzPts val="8600"/>
              <a:buNone/>
              <a:defRPr sz="8600">
                <a:solidFill>
                  <a:schemeClr val="dk2"/>
                </a:solidFill>
              </a:defRPr>
            </a:lvl3pPr>
            <a:lvl4pPr lvl="3" algn="ctr">
              <a:lnSpc>
                <a:spcPct val="100000"/>
              </a:lnSpc>
              <a:spcBef>
                <a:spcPts val="0"/>
              </a:spcBef>
              <a:spcAft>
                <a:spcPts val="0"/>
              </a:spcAft>
              <a:buClr>
                <a:schemeClr val="dk2"/>
              </a:buClr>
              <a:buSzPts val="8600"/>
              <a:buNone/>
              <a:defRPr sz="8600">
                <a:solidFill>
                  <a:schemeClr val="dk2"/>
                </a:solidFill>
              </a:defRPr>
            </a:lvl4pPr>
            <a:lvl5pPr lvl="4" algn="ctr">
              <a:lnSpc>
                <a:spcPct val="100000"/>
              </a:lnSpc>
              <a:spcBef>
                <a:spcPts val="0"/>
              </a:spcBef>
              <a:spcAft>
                <a:spcPts val="0"/>
              </a:spcAft>
              <a:buClr>
                <a:schemeClr val="dk2"/>
              </a:buClr>
              <a:buSzPts val="8600"/>
              <a:buNone/>
              <a:defRPr sz="8600">
                <a:solidFill>
                  <a:schemeClr val="dk2"/>
                </a:solidFill>
              </a:defRPr>
            </a:lvl5pPr>
            <a:lvl6pPr lvl="5" algn="ctr">
              <a:lnSpc>
                <a:spcPct val="100000"/>
              </a:lnSpc>
              <a:spcBef>
                <a:spcPts val="0"/>
              </a:spcBef>
              <a:spcAft>
                <a:spcPts val="0"/>
              </a:spcAft>
              <a:buClr>
                <a:schemeClr val="dk2"/>
              </a:buClr>
              <a:buSzPts val="8600"/>
              <a:buNone/>
              <a:defRPr sz="8600">
                <a:solidFill>
                  <a:schemeClr val="dk2"/>
                </a:solidFill>
              </a:defRPr>
            </a:lvl6pPr>
            <a:lvl7pPr lvl="6" algn="ctr">
              <a:lnSpc>
                <a:spcPct val="100000"/>
              </a:lnSpc>
              <a:spcBef>
                <a:spcPts val="0"/>
              </a:spcBef>
              <a:spcAft>
                <a:spcPts val="0"/>
              </a:spcAft>
              <a:buClr>
                <a:schemeClr val="dk2"/>
              </a:buClr>
              <a:buSzPts val="8600"/>
              <a:buNone/>
              <a:defRPr sz="8600">
                <a:solidFill>
                  <a:schemeClr val="dk2"/>
                </a:solidFill>
              </a:defRPr>
            </a:lvl7pPr>
            <a:lvl8pPr lvl="7" algn="ctr">
              <a:lnSpc>
                <a:spcPct val="100000"/>
              </a:lnSpc>
              <a:spcBef>
                <a:spcPts val="0"/>
              </a:spcBef>
              <a:spcAft>
                <a:spcPts val="0"/>
              </a:spcAft>
              <a:buClr>
                <a:schemeClr val="dk2"/>
              </a:buClr>
              <a:buSzPts val="8600"/>
              <a:buNone/>
              <a:defRPr sz="8600">
                <a:solidFill>
                  <a:schemeClr val="dk2"/>
                </a:solidFill>
              </a:defRPr>
            </a:lvl8pPr>
            <a:lvl9pPr lvl="8" algn="ctr">
              <a:lnSpc>
                <a:spcPct val="100000"/>
              </a:lnSpc>
              <a:spcBef>
                <a:spcPts val="0"/>
              </a:spcBef>
              <a:spcAft>
                <a:spcPts val="0"/>
              </a:spcAft>
              <a:buClr>
                <a:schemeClr val="dk2"/>
              </a:buClr>
              <a:buSzPts val="8600"/>
              <a:buNone/>
              <a:defRPr sz="8600">
                <a:solidFill>
                  <a:schemeClr val="dk2"/>
                </a:solidFill>
              </a:defRPr>
            </a:lvl9pPr>
          </a:lstStyle>
          <a:p>
            <a:r>
              <a:t>xx%</a:t>
            </a:r>
          </a:p>
        </p:txBody>
      </p:sp>
      <p:sp>
        <p:nvSpPr>
          <p:cNvPr id="120" name="Google Shape;120;p29"/>
          <p:cNvSpPr txBox="1"/>
          <p:nvPr>
            <p:ph idx="1" type="body"/>
          </p:nvPr>
        </p:nvSpPr>
        <p:spPr>
          <a:xfrm>
            <a:off x="1385850" y="2863850"/>
            <a:ext cx="6372300" cy="641100"/>
          </a:xfrm>
          <a:prstGeom prst="rect">
            <a:avLst/>
          </a:prstGeom>
          <a:noFill/>
          <a:ln>
            <a:noFill/>
          </a:ln>
        </p:spPr>
        <p:txBody>
          <a:bodyPr anchorCtr="0" anchor="t" bIns="91425" lIns="91425" spcFirstLastPara="1" rIns="91425" wrap="square" tIns="91425">
            <a:normAutofit/>
          </a:bodyPr>
          <a:lstStyle>
            <a:lvl1pPr indent="-311150" lvl="0" marL="457200" algn="ctr">
              <a:lnSpc>
                <a:spcPct val="115000"/>
              </a:lnSpc>
              <a:spcBef>
                <a:spcPts val="0"/>
              </a:spcBef>
              <a:spcAft>
                <a:spcPts val="0"/>
              </a:spcAft>
              <a:buSzPts val="1300"/>
              <a:buChar char="●"/>
              <a:defRPr/>
            </a:lvl1pPr>
            <a:lvl2pPr indent="-298450" lvl="1" marL="914400" algn="ctr">
              <a:lnSpc>
                <a:spcPct val="115000"/>
              </a:lnSpc>
              <a:spcBef>
                <a:spcPts val="0"/>
              </a:spcBef>
              <a:spcAft>
                <a:spcPts val="0"/>
              </a:spcAft>
              <a:buSzPts val="1100"/>
              <a:buChar char="○"/>
              <a:defRPr/>
            </a:lvl2pPr>
            <a:lvl3pPr indent="-298450" lvl="2" marL="1371600" algn="ctr">
              <a:lnSpc>
                <a:spcPct val="115000"/>
              </a:lnSpc>
              <a:spcBef>
                <a:spcPts val="0"/>
              </a:spcBef>
              <a:spcAft>
                <a:spcPts val="0"/>
              </a:spcAft>
              <a:buSzPts val="1100"/>
              <a:buChar char="■"/>
              <a:defRPr/>
            </a:lvl3pPr>
            <a:lvl4pPr indent="-298450" lvl="3" marL="1828800" algn="ctr">
              <a:lnSpc>
                <a:spcPct val="115000"/>
              </a:lnSpc>
              <a:spcBef>
                <a:spcPts val="0"/>
              </a:spcBef>
              <a:spcAft>
                <a:spcPts val="0"/>
              </a:spcAft>
              <a:buSzPts val="1100"/>
              <a:buChar char="●"/>
              <a:defRPr/>
            </a:lvl4pPr>
            <a:lvl5pPr indent="-298450" lvl="4" marL="2286000" algn="ctr">
              <a:lnSpc>
                <a:spcPct val="115000"/>
              </a:lnSpc>
              <a:spcBef>
                <a:spcPts val="0"/>
              </a:spcBef>
              <a:spcAft>
                <a:spcPts val="0"/>
              </a:spcAft>
              <a:buSzPts val="1100"/>
              <a:buChar char="○"/>
              <a:defRPr/>
            </a:lvl5pPr>
            <a:lvl6pPr indent="-298450" lvl="5" marL="2743200" algn="ctr">
              <a:lnSpc>
                <a:spcPct val="115000"/>
              </a:lnSpc>
              <a:spcBef>
                <a:spcPts val="0"/>
              </a:spcBef>
              <a:spcAft>
                <a:spcPts val="0"/>
              </a:spcAft>
              <a:buSzPts val="1100"/>
              <a:buChar char="■"/>
              <a:defRPr/>
            </a:lvl6pPr>
            <a:lvl7pPr indent="-298450" lvl="6" marL="3200400" algn="ctr">
              <a:lnSpc>
                <a:spcPct val="115000"/>
              </a:lnSpc>
              <a:spcBef>
                <a:spcPts val="0"/>
              </a:spcBef>
              <a:spcAft>
                <a:spcPts val="0"/>
              </a:spcAft>
              <a:buSzPts val="1100"/>
              <a:buChar char="●"/>
              <a:defRPr/>
            </a:lvl7pPr>
            <a:lvl8pPr indent="-298450" lvl="7" marL="3657600" algn="ctr">
              <a:lnSpc>
                <a:spcPct val="115000"/>
              </a:lnSpc>
              <a:spcBef>
                <a:spcPts val="0"/>
              </a:spcBef>
              <a:spcAft>
                <a:spcPts val="0"/>
              </a:spcAft>
              <a:buSzPts val="1100"/>
              <a:buChar char="○"/>
              <a:defRPr/>
            </a:lvl8pPr>
            <a:lvl9pPr indent="-298450" lvl="8" marL="4114800" algn="ctr">
              <a:lnSpc>
                <a:spcPct val="115000"/>
              </a:lnSpc>
              <a:spcBef>
                <a:spcPts val="0"/>
              </a:spcBef>
              <a:spcAft>
                <a:spcPts val="0"/>
              </a:spcAft>
              <a:buSzPts val="1100"/>
              <a:buChar char="■"/>
              <a:defRPr/>
            </a:lvl9pPr>
          </a:lstStyle>
          <a:p/>
        </p:txBody>
      </p:sp>
      <p:sp>
        <p:nvSpPr>
          <p:cNvPr id="121" name="Google Shape;121;p29"/>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30"/>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37" name="Shape 37"/>
        <p:cNvGrpSpPr/>
        <p:nvPr/>
      </p:nvGrpSpPr>
      <p:grpSpPr>
        <a:xfrm>
          <a:off x="0" y="0"/>
          <a:ext cx="0" cy="0"/>
          <a:chOff x="0" y="0"/>
          <a:chExt cx="0" cy="0"/>
        </a:xfrm>
      </p:grpSpPr>
      <p:sp>
        <p:nvSpPr>
          <p:cNvPr id="38" name="Google Shape;38;p21"/>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1"/>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21"/>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21"/>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2" name="Google Shape;42;p21"/>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43" name="Google Shape;43;p2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44" name="Shape 44"/>
        <p:cNvGrpSpPr/>
        <p:nvPr/>
      </p:nvGrpSpPr>
      <p:grpSpPr>
        <a:xfrm>
          <a:off x="0" y="0"/>
          <a:ext cx="0" cy="0"/>
          <a:chOff x="0" y="0"/>
          <a:chExt cx="0" cy="0"/>
        </a:xfrm>
      </p:grpSpPr>
      <p:sp>
        <p:nvSpPr>
          <p:cNvPr id="45" name="Google Shape;45;p22"/>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 name="Google Shape;46;p22"/>
          <p:cNvGrpSpPr/>
          <p:nvPr/>
        </p:nvGrpSpPr>
        <p:grpSpPr>
          <a:xfrm>
            <a:off x="5594191" y="3961115"/>
            <a:ext cx="2910144" cy="1182340"/>
            <a:chOff x="6917201" y="0"/>
            <a:chExt cx="2227776" cy="863400"/>
          </a:xfrm>
        </p:grpSpPr>
        <p:sp>
          <p:nvSpPr>
            <p:cNvPr id="47" name="Google Shape;47;p22"/>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22"/>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22"/>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 name="Google Shape;50;p22"/>
          <p:cNvGrpSpPr/>
          <p:nvPr/>
        </p:nvGrpSpPr>
        <p:grpSpPr>
          <a:xfrm>
            <a:off x="199149" y="2"/>
            <a:ext cx="2795413" cy="1083308"/>
            <a:chOff x="6917201" y="0"/>
            <a:chExt cx="2227776" cy="863400"/>
          </a:xfrm>
        </p:grpSpPr>
        <p:sp>
          <p:nvSpPr>
            <p:cNvPr id="51" name="Google Shape;51;p2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2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2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 name="Google Shape;54;p22"/>
          <p:cNvSpPr txBox="1"/>
          <p:nvPr>
            <p:ph type="title"/>
          </p:nvPr>
        </p:nvSpPr>
        <p:spPr>
          <a:xfrm>
            <a:off x="1888684" y="1746100"/>
            <a:ext cx="5377500" cy="16461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dk2"/>
              </a:buClr>
              <a:buSzPts val="3200"/>
              <a:buNone/>
              <a:defRPr sz="3200">
                <a:solidFill>
                  <a:schemeClr val="dk2"/>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55" name="Google Shape;55;p22"/>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23"/>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23"/>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23"/>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23"/>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1" name="Google Shape;61;p23"/>
          <p:cNvSpPr txBox="1"/>
          <p:nvPr>
            <p:ph idx="1" type="body"/>
          </p:nvPr>
        </p:nvSpPr>
        <p:spPr>
          <a:xfrm>
            <a:off x="819150" y="1990725"/>
            <a:ext cx="3686100" cy="24480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62" name="Google Shape;62;p23"/>
          <p:cNvSpPr txBox="1"/>
          <p:nvPr>
            <p:ph idx="2" type="body"/>
          </p:nvPr>
        </p:nvSpPr>
        <p:spPr>
          <a:xfrm>
            <a:off x="4638675" y="1990725"/>
            <a:ext cx="3686100" cy="24480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63" name="Google Shape;63;p23"/>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2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2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2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24"/>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9" name="Google Shape;69;p24"/>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2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25"/>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2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25"/>
          <p:cNvSpPr txBox="1"/>
          <p:nvPr>
            <p:ph type="title"/>
          </p:nvPr>
        </p:nvSpPr>
        <p:spPr>
          <a:xfrm>
            <a:off x="819150" y="845600"/>
            <a:ext cx="3709200" cy="1383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5" name="Google Shape;75;p25"/>
          <p:cNvSpPr txBox="1"/>
          <p:nvPr>
            <p:ph idx="1" type="body"/>
          </p:nvPr>
        </p:nvSpPr>
        <p:spPr>
          <a:xfrm>
            <a:off x="830700" y="2319050"/>
            <a:ext cx="3709200" cy="21198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76" name="Google Shape;76;p25"/>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26"/>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26"/>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0" name="Google Shape;80;p26"/>
          <p:cNvGrpSpPr/>
          <p:nvPr/>
        </p:nvGrpSpPr>
        <p:grpSpPr>
          <a:xfrm>
            <a:off x="255991" y="-118"/>
            <a:ext cx="2251347" cy="1043408"/>
            <a:chOff x="3961956" y="4383950"/>
            <a:chExt cx="1160548" cy="548700"/>
          </a:xfrm>
        </p:grpSpPr>
        <p:sp>
          <p:nvSpPr>
            <p:cNvPr id="81" name="Google Shape;81;p26"/>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6"/>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26"/>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4" name="Google Shape;84;p2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5" name="Google Shape;85;p26"/>
          <p:cNvGrpSpPr/>
          <p:nvPr/>
        </p:nvGrpSpPr>
        <p:grpSpPr>
          <a:xfrm>
            <a:off x="34934" y="4522125"/>
            <a:ext cx="1593305" cy="617072"/>
            <a:chOff x="6917201" y="0"/>
            <a:chExt cx="2227776" cy="863400"/>
          </a:xfrm>
        </p:grpSpPr>
        <p:sp>
          <p:nvSpPr>
            <p:cNvPr id="86" name="Google Shape;86;p26"/>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26"/>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26"/>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 name="Google Shape;89;p26"/>
          <p:cNvGrpSpPr/>
          <p:nvPr/>
        </p:nvGrpSpPr>
        <p:grpSpPr>
          <a:xfrm>
            <a:off x="5886353" y="1243"/>
            <a:ext cx="3257454" cy="1261514"/>
            <a:chOff x="6917201" y="0"/>
            <a:chExt cx="2227776" cy="863400"/>
          </a:xfrm>
        </p:grpSpPr>
        <p:sp>
          <p:nvSpPr>
            <p:cNvPr id="90" name="Google Shape;90;p26"/>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26"/>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26"/>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3" name="Google Shape;93;p26"/>
          <p:cNvSpPr txBox="1"/>
          <p:nvPr>
            <p:ph type="title"/>
          </p:nvPr>
        </p:nvSpPr>
        <p:spPr>
          <a:xfrm>
            <a:off x="1393929" y="1301146"/>
            <a:ext cx="6366900" cy="25392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94" name="Google Shape;94;p26"/>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2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27"/>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2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27"/>
          <p:cNvSpPr txBox="1"/>
          <p:nvPr>
            <p:ph type="title"/>
          </p:nvPr>
        </p:nvSpPr>
        <p:spPr>
          <a:xfrm>
            <a:off x="819150" y="845600"/>
            <a:ext cx="6424200" cy="705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0" name="Google Shape;100;p27"/>
          <p:cNvSpPr txBox="1"/>
          <p:nvPr>
            <p:ph idx="1" type="subTitle"/>
          </p:nvPr>
        </p:nvSpPr>
        <p:spPr>
          <a:xfrm>
            <a:off x="819150" y="1550700"/>
            <a:ext cx="5859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27"/>
          <p:cNvSpPr txBox="1"/>
          <p:nvPr>
            <p:ph idx="2" type="body"/>
          </p:nvPr>
        </p:nvSpPr>
        <p:spPr>
          <a:xfrm>
            <a:off x="819150" y="2467050"/>
            <a:ext cx="5859900" cy="2095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02" name="Google Shape;102;p27"/>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28"/>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28"/>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2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28"/>
          <p:cNvSpPr txBox="1"/>
          <p:nvPr>
            <p:ph idx="1" type="body"/>
          </p:nvPr>
        </p:nvSpPr>
        <p:spPr>
          <a:xfrm>
            <a:off x="328025" y="4163500"/>
            <a:ext cx="7415100" cy="605100"/>
          </a:xfrm>
          <a:prstGeom prst="rect">
            <a:avLst/>
          </a:prstGeom>
          <a:noFill/>
          <a:ln>
            <a:noFill/>
          </a:ln>
        </p:spPr>
        <p:txBody>
          <a:bodyPr anchorCtr="0" anchor="b"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108" name="Google Shape;108;p28"/>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1pPr>
            <a:lvl2pPr lvl="1"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2pPr>
            <a:lvl3pPr lvl="2"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3pPr>
            <a:lvl4pPr lvl="3"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4pPr>
            <a:lvl5pPr lvl="4"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5pPr>
            <a:lvl6pPr lvl="5"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6pPr>
            <a:lvl7pPr lvl="6"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7pPr>
            <a:lvl8pPr lvl="7"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8pPr>
            <a:lvl9pPr lvl="8"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9pPr>
          </a:lstStyle>
          <a:p/>
        </p:txBody>
      </p:sp>
      <p:sp>
        <p:nvSpPr>
          <p:cNvPr id="7" name="Google Shape;7;p19"/>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dk2"/>
              </a:buClr>
              <a:buSzPts val="1300"/>
              <a:buFont typeface="Calibri"/>
              <a:buChar char="●"/>
              <a:defRPr b="0" i="0" sz="1300" u="none" cap="none" strike="noStrike">
                <a:solidFill>
                  <a:schemeClr val="dk2"/>
                </a:solidFill>
                <a:latin typeface="Calibri"/>
                <a:ea typeface="Calibri"/>
                <a:cs typeface="Calibri"/>
                <a:sym typeface="Calibri"/>
              </a:defRPr>
            </a:lvl1pPr>
            <a:lvl2pPr indent="-298450" lvl="1" marL="9144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2pPr>
            <a:lvl3pPr indent="-298450" lvl="2" marL="13716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3pPr>
            <a:lvl4pPr indent="-298450" lvl="3" marL="18288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4pPr>
            <a:lvl5pPr indent="-298450" lvl="4" marL="22860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5pPr>
            <a:lvl6pPr indent="-298450" lvl="5" marL="27432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6pPr>
            <a:lvl7pPr indent="-298450" lvl="6" marL="32004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7pPr>
            <a:lvl8pPr indent="-298450" lvl="7" marL="36576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8pPr>
            <a:lvl9pPr indent="-298450" lvl="8" marL="41148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9pPr>
          </a:lstStyle>
          <a:p/>
        </p:txBody>
      </p:sp>
      <p:sp>
        <p:nvSpPr>
          <p:cNvPr id="8" name="Google Shape;8;p19"/>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drive.google.com/file/d/1nVEWIX9t12N43LWFBqLBWPFFOw54z5hk/view" TargetMode="External"/><Relationship Id="rId4" Type="http://schemas.openxmlformats.org/officeDocument/2006/relationships/image" Target="../media/image1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jpg"/><Relationship Id="rId4" Type="http://schemas.openxmlformats.org/officeDocument/2006/relationships/image" Target="../media/image1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jpg"/><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
          <p:cNvSpPr txBox="1"/>
          <p:nvPr>
            <p:ph type="ctrTitle"/>
          </p:nvPr>
        </p:nvSpPr>
        <p:spPr>
          <a:xfrm>
            <a:off x="1784428" y="1123658"/>
            <a:ext cx="5361300" cy="14481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800"/>
              <a:buNone/>
            </a:pPr>
            <a:r>
              <a:rPr lang="en" sz="4200">
                <a:latin typeface="Times New Roman"/>
                <a:ea typeface="Times New Roman"/>
                <a:cs typeface="Times New Roman"/>
                <a:sym typeface="Times New Roman"/>
              </a:rPr>
              <a:t>MORPHOBOT</a:t>
            </a:r>
            <a:endParaRPr sz="4200">
              <a:latin typeface="Times New Roman"/>
              <a:ea typeface="Times New Roman"/>
              <a:cs typeface="Times New Roman"/>
              <a:sym typeface="Times New Roman"/>
            </a:endParaRPr>
          </a:p>
          <a:p>
            <a:pPr indent="0" lvl="0" marL="0" rtl="0" algn="ctr">
              <a:lnSpc>
                <a:spcPct val="100000"/>
              </a:lnSpc>
              <a:spcBef>
                <a:spcPts val="0"/>
              </a:spcBef>
              <a:spcAft>
                <a:spcPts val="0"/>
              </a:spcAft>
              <a:buSzPts val="3800"/>
              <a:buNone/>
            </a:pPr>
            <a:r>
              <a:rPr lang="en"/>
              <a:t>TERM PROJECT</a:t>
            </a:r>
            <a:endParaRPr/>
          </a:p>
        </p:txBody>
      </p:sp>
      <p:sp>
        <p:nvSpPr>
          <p:cNvPr id="129" name="Google Shape;129;p1"/>
          <p:cNvSpPr txBox="1"/>
          <p:nvPr>
            <p:ph idx="1" type="subTitle"/>
          </p:nvPr>
        </p:nvSpPr>
        <p:spPr>
          <a:xfrm>
            <a:off x="1858700" y="2815207"/>
            <a:ext cx="5361300" cy="1940400"/>
          </a:xfrm>
          <a:prstGeom prst="rect">
            <a:avLst/>
          </a:prstGeom>
          <a:noFill/>
          <a:ln>
            <a:noFill/>
          </a:ln>
        </p:spPr>
        <p:txBody>
          <a:bodyPr anchorCtr="0" anchor="t" bIns="91425" lIns="91425" spcFirstLastPara="1" rIns="91425" wrap="square" tIns="91425">
            <a:normAutofit fontScale="55000" lnSpcReduction="20000"/>
          </a:bodyPr>
          <a:lstStyle/>
          <a:p>
            <a:pPr indent="0" lvl="0" marL="0" rtl="0" algn="ctr">
              <a:lnSpc>
                <a:spcPct val="80000"/>
              </a:lnSpc>
              <a:spcBef>
                <a:spcPts val="0"/>
              </a:spcBef>
              <a:spcAft>
                <a:spcPts val="0"/>
              </a:spcAft>
              <a:buSzPct val="116270"/>
              <a:buNone/>
            </a:pPr>
            <a:r>
              <a:rPr lang="en" sz="2502">
                <a:solidFill>
                  <a:schemeClr val="dk2"/>
                </a:solidFill>
                <a:latin typeface="Times New Roman"/>
                <a:ea typeface="Times New Roman"/>
                <a:cs typeface="Times New Roman"/>
                <a:sym typeface="Times New Roman"/>
              </a:rPr>
              <a:t>TEAM-9</a:t>
            </a:r>
            <a:endParaRPr sz="2502">
              <a:solidFill>
                <a:schemeClr val="dk2"/>
              </a:solidFill>
              <a:latin typeface="Times New Roman"/>
              <a:ea typeface="Times New Roman"/>
              <a:cs typeface="Times New Roman"/>
              <a:sym typeface="Times New Roman"/>
            </a:endParaRPr>
          </a:p>
          <a:p>
            <a:pPr indent="0" lvl="0" marL="0" rtl="0" algn="ctr">
              <a:lnSpc>
                <a:spcPct val="80000"/>
              </a:lnSpc>
              <a:spcBef>
                <a:spcPts val="0"/>
              </a:spcBef>
              <a:spcAft>
                <a:spcPts val="0"/>
              </a:spcAft>
              <a:buSzPct val="116270"/>
              <a:buNone/>
            </a:pPr>
            <a:r>
              <a:t/>
            </a:r>
            <a:endParaRPr sz="2502">
              <a:solidFill>
                <a:schemeClr val="dk2"/>
              </a:solidFill>
              <a:latin typeface="Times New Roman"/>
              <a:ea typeface="Times New Roman"/>
              <a:cs typeface="Times New Roman"/>
              <a:sym typeface="Times New Roman"/>
            </a:endParaRPr>
          </a:p>
          <a:p>
            <a:pPr indent="0" lvl="0" marL="0" rtl="0" algn="ctr">
              <a:lnSpc>
                <a:spcPct val="80000"/>
              </a:lnSpc>
              <a:spcBef>
                <a:spcPts val="0"/>
              </a:spcBef>
              <a:spcAft>
                <a:spcPts val="0"/>
              </a:spcAft>
              <a:buSzPct val="116270"/>
              <a:buNone/>
            </a:pPr>
            <a:r>
              <a:rPr lang="en" sz="2502">
                <a:solidFill>
                  <a:schemeClr val="dk2"/>
                </a:solidFill>
                <a:latin typeface="Times New Roman"/>
                <a:ea typeface="Times New Roman"/>
                <a:cs typeface="Times New Roman"/>
                <a:sym typeface="Times New Roman"/>
              </a:rPr>
              <a:t>Presented By:</a:t>
            </a:r>
            <a:endParaRPr sz="2502">
              <a:solidFill>
                <a:schemeClr val="dk2"/>
              </a:solidFill>
              <a:latin typeface="Times New Roman"/>
              <a:ea typeface="Times New Roman"/>
              <a:cs typeface="Times New Roman"/>
              <a:sym typeface="Times New Roman"/>
            </a:endParaRPr>
          </a:p>
          <a:p>
            <a:pPr indent="0" lvl="0" marL="0" rtl="0" algn="ctr">
              <a:lnSpc>
                <a:spcPct val="80000"/>
              </a:lnSpc>
              <a:spcBef>
                <a:spcPts val="0"/>
              </a:spcBef>
              <a:spcAft>
                <a:spcPts val="0"/>
              </a:spcAft>
              <a:buSzPct val="116270"/>
              <a:buNone/>
            </a:pPr>
            <a:r>
              <a:t/>
            </a:r>
            <a:endParaRPr sz="2502">
              <a:solidFill>
                <a:schemeClr val="dk2"/>
              </a:solidFill>
              <a:latin typeface="Times New Roman"/>
              <a:ea typeface="Times New Roman"/>
              <a:cs typeface="Times New Roman"/>
              <a:sym typeface="Times New Roman"/>
            </a:endParaRPr>
          </a:p>
          <a:p>
            <a:pPr indent="0" lvl="0" marL="0" rtl="0" algn="ctr">
              <a:lnSpc>
                <a:spcPct val="80000"/>
              </a:lnSpc>
              <a:spcBef>
                <a:spcPts val="0"/>
              </a:spcBef>
              <a:spcAft>
                <a:spcPts val="0"/>
              </a:spcAft>
              <a:buSzPct val="116270"/>
              <a:buNone/>
            </a:pPr>
            <a:r>
              <a:rPr lang="en" sz="2502">
                <a:solidFill>
                  <a:schemeClr val="dk2"/>
                </a:solidFill>
                <a:latin typeface="Times New Roman"/>
                <a:ea typeface="Times New Roman"/>
                <a:cs typeface="Times New Roman"/>
                <a:sym typeface="Times New Roman"/>
              </a:rPr>
              <a:t>Harshavardhan Vibhandik</a:t>
            </a:r>
            <a:endParaRPr sz="2502">
              <a:solidFill>
                <a:schemeClr val="dk2"/>
              </a:solidFill>
              <a:latin typeface="Times New Roman"/>
              <a:ea typeface="Times New Roman"/>
              <a:cs typeface="Times New Roman"/>
              <a:sym typeface="Times New Roman"/>
            </a:endParaRPr>
          </a:p>
          <a:p>
            <a:pPr indent="0" lvl="0" marL="0" rtl="0" algn="ctr">
              <a:lnSpc>
                <a:spcPct val="80000"/>
              </a:lnSpc>
              <a:spcBef>
                <a:spcPts val="0"/>
              </a:spcBef>
              <a:spcAft>
                <a:spcPts val="0"/>
              </a:spcAft>
              <a:buSzPct val="116270"/>
              <a:buNone/>
            </a:pPr>
            <a:r>
              <a:t/>
            </a:r>
            <a:endParaRPr sz="2502">
              <a:solidFill>
                <a:schemeClr val="dk2"/>
              </a:solidFill>
              <a:latin typeface="Times New Roman"/>
              <a:ea typeface="Times New Roman"/>
              <a:cs typeface="Times New Roman"/>
              <a:sym typeface="Times New Roman"/>
            </a:endParaRPr>
          </a:p>
          <a:p>
            <a:pPr indent="0" lvl="0" marL="0" rtl="0" algn="ctr">
              <a:lnSpc>
                <a:spcPct val="80000"/>
              </a:lnSpc>
              <a:spcBef>
                <a:spcPts val="0"/>
              </a:spcBef>
              <a:spcAft>
                <a:spcPts val="0"/>
              </a:spcAft>
              <a:buSzPct val="116270"/>
              <a:buNone/>
            </a:pPr>
            <a:r>
              <a:rPr lang="en" sz="2502">
                <a:solidFill>
                  <a:schemeClr val="dk2"/>
                </a:solidFill>
                <a:latin typeface="Times New Roman"/>
                <a:ea typeface="Times New Roman"/>
                <a:cs typeface="Times New Roman"/>
                <a:sym typeface="Times New Roman"/>
              </a:rPr>
              <a:t>Dinesh Sai Rallapalli</a:t>
            </a:r>
            <a:endParaRPr sz="2502">
              <a:solidFill>
                <a:schemeClr val="dk2"/>
              </a:solidFill>
              <a:latin typeface="Times New Roman"/>
              <a:ea typeface="Times New Roman"/>
              <a:cs typeface="Times New Roman"/>
              <a:sym typeface="Times New Roman"/>
            </a:endParaRPr>
          </a:p>
          <a:p>
            <a:pPr indent="0" lvl="0" marL="0" rtl="0" algn="ctr">
              <a:lnSpc>
                <a:spcPct val="80000"/>
              </a:lnSpc>
              <a:spcBef>
                <a:spcPts val="0"/>
              </a:spcBef>
              <a:spcAft>
                <a:spcPts val="0"/>
              </a:spcAft>
              <a:buSzPct val="116270"/>
              <a:buNone/>
            </a:pPr>
            <a:r>
              <a:t/>
            </a:r>
            <a:endParaRPr sz="2502">
              <a:solidFill>
                <a:schemeClr val="dk2"/>
              </a:solidFill>
              <a:latin typeface="Times New Roman"/>
              <a:ea typeface="Times New Roman"/>
              <a:cs typeface="Times New Roman"/>
              <a:sym typeface="Times New Roman"/>
            </a:endParaRPr>
          </a:p>
          <a:p>
            <a:pPr indent="0" lvl="0" marL="0" rtl="0" algn="ctr">
              <a:lnSpc>
                <a:spcPct val="80000"/>
              </a:lnSpc>
              <a:spcBef>
                <a:spcPts val="0"/>
              </a:spcBef>
              <a:spcAft>
                <a:spcPts val="0"/>
              </a:spcAft>
              <a:buSzPct val="116270"/>
              <a:buNone/>
            </a:pPr>
            <a:r>
              <a:rPr lang="en" sz="2502">
                <a:solidFill>
                  <a:schemeClr val="dk2"/>
                </a:solidFill>
                <a:latin typeface="Times New Roman"/>
                <a:ea typeface="Times New Roman"/>
                <a:cs typeface="Times New Roman"/>
                <a:sym typeface="Times New Roman"/>
              </a:rPr>
              <a:t>Satya Krishna Kotla</a:t>
            </a:r>
            <a:endParaRPr sz="2502">
              <a:solidFill>
                <a:schemeClr val="dk2"/>
              </a:solidFill>
              <a:latin typeface="Times New Roman"/>
              <a:ea typeface="Times New Roman"/>
              <a:cs typeface="Times New Roman"/>
              <a:sym typeface="Times New Roman"/>
            </a:endParaRPr>
          </a:p>
          <a:p>
            <a:pPr indent="0" lvl="0" marL="0" rtl="0" algn="ctr">
              <a:lnSpc>
                <a:spcPct val="80000"/>
              </a:lnSpc>
              <a:spcBef>
                <a:spcPts val="0"/>
              </a:spcBef>
              <a:spcAft>
                <a:spcPts val="0"/>
              </a:spcAft>
              <a:buSzPct val="116270"/>
              <a:buNone/>
            </a:pPr>
            <a:r>
              <a:t/>
            </a:r>
            <a:endParaRPr sz="2502">
              <a:solidFill>
                <a:schemeClr val="dk2"/>
              </a:solidFill>
              <a:latin typeface="Times New Roman"/>
              <a:ea typeface="Times New Roman"/>
              <a:cs typeface="Times New Roman"/>
              <a:sym typeface="Times New Roman"/>
            </a:endParaRPr>
          </a:p>
          <a:p>
            <a:pPr indent="0" lvl="0" marL="0" rtl="0" algn="ctr">
              <a:lnSpc>
                <a:spcPct val="80000"/>
              </a:lnSpc>
              <a:spcBef>
                <a:spcPts val="0"/>
              </a:spcBef>
              <a:spcAft>
                <a:spcPts val="0"/>
              </a:spcAft>
              <a:buSzPct val="116270"/>
              <a:buNone/>
            </a:pPr>
            <a:r>
              <a:rPr lang="en" sz="2502">
                <a:solidFill>
                  <a:schemeClr val="dk2"/>
                </a:solidFill>
                <a:latin typeface="Times New Roman"/>
                <a:ea typeface="Times New Roman"/>
                <a:cs typeface="Times New Roman"/>
                <a:sym typeface="Times New Roman"/>
              </a:rPr>
              <a:t>Sanket Patil</a:t>
            </a:r>
            <a:endParaRPr sz="2502">
              <a:solidFill>
                <a:schemeClr val="dk2"/>
              </a:solidFill>
              <a:latin typeface="Times New Roman"/>
              <a:ea typeface="Times New Roman"/>
              <a:cs typeface="Times New Roman"/>
              <a:sym typeface="Times New Roman"/>
            </a:endParaRPr>
          </a:p>
          <a:p>
            <a:pPr indent="0" lvl="0" marL="0" rtl="0" algn="ctr">
              <a:lnSpc>
                <a:spcPct val="80000"/>
              </a:lnSpc>
              <a:spcBef>
                <a:spcPts val="0"/>
              </a:spcBef>
              <a:spcAft>
                <a:spcPts val="0"/>
              </a:spcAft>
              <a:buSzPct val="116270"/>
              <a:buNone/>
            </a:pPr>
            <a:r>
              <a:t/>
            </a:r>
            <a:endParaRPr sz="2502">
              <a:solidFill>
                <a:schemeClr val="dk2"/>
              </a:solidFill>
              <a:latin typeface="Times New Roman"/>
              <a:ea typeface="Times New Roman"/>
              <a:cs typeface="Times New Roman"/>
              <a:sym typeface="Times New Roman"/>
            </a:endParaRPr>
          </a:p>
          <a:p>
            <a:pPr indent="0" lvl="0" marL="0" rtl="0" algn="ctr">
              <a:lnSpc>
                <a:spcPct val="80000"/>
              </a:lnSpc>
              <a:spcBef>
                <a:spcPts val="0"/>
              </a:spcBef>
              <a:spcAft>
                <a:spcPts val="0"/>
              </a:spcAft>
              <a:buSzPct val="116270"/>
              <a:buNone/>
            </a:pPr>
            <a:r>
              <a:rPr lang="en" sz="2502">
                <a:solidFill>
                  <a:schemeClr val="dk2"/>
                </a:solidFill>
                <a:latin typeface="Times New Roman"/>
                <a:ea typeface="Times New Roman"/>
                <a:cs typeface="Times New Roman"/>
                <a:sym typeface="Times New Roman"/>
              </a:rPr>
              <a:t>Guided by: Professor Vikram Kapila</a:t>
            </a:r>
            <a:endParaRPr sz="2502">
              <a:solidFill>
                <a:schemeClr val="dk2"/>
              </a:solidFill>
              <a:latin typeface="Arial"/>
              <a:ea typeface="Arial"/>
              <a:cs typeface="Arial"/>
              <a:sym typeface="Arial"/>
            </a:endParaRPr>
          </a:p>
          <a:p>
            <a:pPr indent="0" lvl="0" marL="0" rtl="0" algn="ctr">
              <a:lnSpc>
                <a:spcPct val="100000"/>
              </a:lnSpc>
              <a:spcBef>
                <a:spcPts val="0"/>
              </a:spcBef>
              <a:spcAft>
                <a:spcPts val="0"/>
              </a:spcAft>
              <a:buSzPct val="181818"/>
              <a:buNone/>
            </a:pPr>
            <a:r>
              <a:t/>
            </a:r>
            <a:endParaRPr>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0"/>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t/>
            </a:r>
            <a:endParaRPr/>
          </a:p>
        </p:txBody>
      </p:sp>
      <p:sp>
        <p:nvSpPr>
          <p:cNvPr id="203" name="Google Shape;203;p10"/>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204" name="Google Shape;204;p10"/>
          <p:cNvPicPr preferRelativeResize="0"/>
          <p:nvPr/>
        </p:nvPicPr>
        <p:blipFill rotWithShape="1">
          <a:blip r:embed="rId3">
            <a:alphaModFix/>
          </a:blip>
          <a:srcRect b="0" l="0" r="0" t="0"/>
          <a:stretch/>
        </p:blipFill>
        <p:spPr>
          <a:xfrm>
            <a:off x="819150" y="897425"/>
            <a:ext cx="7417050" cy="3917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1"/>
          <p:cNvSpPr txBox="1"/>
          <p:nvPr>
            <p:ph type="title"/>
          </p:nvPr>
        </p:nvSpPr>
        <p:spPr>
          <a:xfrm>
            <a:off x="819150" y="4928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
              <a:t>Mechanical Design</a:t>
            </a:r>
            <a:endParaRPr/>
          </a:p>
        </p:txBody>
      </p:sp>
      <p:sp>
        <p:nvSpPr>
          <p:cNvPr id="210" name="Google Shape;210;p11"/>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211" name="Google Shape;211;p11"/>
          <p:cNvPicPr preferRelativeResize="0"/>
          <p:nvPr/>
        </p:nvPicPr>
        <p:blipFill rotWithShape="1">
          <a:blip r:embed="rId3">
            <a:alphaModFix/>
          </a:blip>
          <a:srcRect b="0" l="0" r="0" t="0"/>
          <a:stretch/>
        </p:blipFill>
        <p:spPr>
          <a:xfrm>
            <a:off x="1661900" y="1281250"/>
            <a:ext cx="5998675" cy="33742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12"/>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t/>
            </a:r>
            <a:endParaRPr/>
          </a:p>
        </p:txBody>
      </p:sp>
      <p:sp>
        <p:nvSpPr>
          <p:cNvPr id="217" name="Google Shape;217;p12"/>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218" name="Google Shape;218;p12"/>
          <p:cNvPicPr preferRelativeResize="0"/>
          <p:nvPr/>
        </p:nvPicPr>
        <p:blipFill rotWithShape="1">
          <a:blip r:embed="rId3">
            <a:alphaModFix/>
          </a:blip>
          <a:srcRect b="0" l="0" r="0" t="0"/>
          <a:stretch/>
        </p:blipFill>
        <p:spPr>
          <a:xfrm>
            <a:off x="1355500" y="922750"/>
            <a:ext cx="5998701" cy="3374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13"/>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t/>
            </a:r>
            <a:endParaRPr/>
          </a:p>
        </p:txBody>
      </p:sp>
      <p:sp>
        <p:nvSpPr>
          <p:cNvPr id="224" name="Google Shape;224;p13"/>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225" name="Google Shape;225;p13"/>
          <p:cNvPicPr preferRelativeResize="0"/>
          <p:nvPr/>
        </p:nvPicPr>
        <p:blipFill rotWithShape="1">
          <a:blip r:embed="rId3">
            <a:alphaModFix/>
          </a:blip>
          <a:srcRect b="0" l="0" r="0" t="0"/>
          <a:stretch/>
        </p:blipFill>
        <p:spPr>
          <a:xfrm>
            <a:off x="1281225" y="746350"/>
            <a:ext cx="6490301" cy="3650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4"/>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t/>
            </a:r>
            <a:endParaRPr/>
          </a:p>
        </p:txBody>
      </p:sp>
      <p:sp>
        <p:nvSpPr>
          <p:cNvPr id="231" name="Google Shape;231;p14"/>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232" name="Google Shape;232;p14"/>
          <p:cNvPicPr preferRelativeResize="0"/>
          <p:nvPr/>
        </p:nvPicPr>
        <p:blipFill rotWithShape="1">
          <a:blip r:embed="rId3">
            <a:alphaModFix/>
          </a:blip>
          <a:srcRect b="0" l="0" r="0" t="0"/>
          <a:stretch/>
        </p:blipFill>
        <p:spPr>
          <a:xfrm>
            <a:off x="1051250" y="668774"/>
            <a:ext cx="6702150" cy="37699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5"/>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t/>
            </a:r>
            <a:endParaRPr/>
          </a:p>
        </p:txBody>
      </p:sp>
      <p:sp>
        <p:nvSpPr>
          <p:cNvPr id="238" name="Google Shape;238;p15"/>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239" name="Google Shape;239;p15"/>
          <p:cNvPicPr preferRelativeResize="0"/>
          <p:nvPr/>
        </p:nvPicPr>
        <p:blipFill rotWithShape="1">
          <a:blip r:embed="rId3">
            <a:alphaModFix/>
          </a:blip>
          <a:srcRect b="0" l="0" r="0" t="0"/>
          <a:stretch/>
        </p:blipFill>
        <p:spPr>
          <a:xfrm>
            <a:off x="1154574" y="845600"/>
            <a:ext cx="6700976" cy="37693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6"/>
          <p:cNvSpPr txBox="1"/>
          <p:nvPr>
            <p:ph type="title"/>
          </p:nvPr>
        </p:nvSpPr>
        <p:spPr>
          <a:xfrm>
            <a:off x="819150" y="3403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
                <a:latin typeface="Times New Roman"/>
                <a:ea typeface="Times New Roman"/>
                <a:cs typeface="Times New Roman"/>
                <a:sym typeface="Times New Roman"/>
              </a:rPr>
              <a:t>Video</a:t>
            </a:r>
            <a:endParaRPr>
              <a:latin typeface="Times New Roman"/>
              <a:ea typeface="Times New Roman"/>
              <a:cs typeface="Times New Roman"/>
              <a:sym typeface="Times New Roman"/>
            </a:endParaRPr>
          </a:p>
        </p:txBody>
      </p:sp>
      <p:pic>
        <p:nvPicPr>
          <p:cNvPr id="245" name="Google Shape;245;p16" title="Team-Harshvardhan-Dinesh-Satya-Sanket-Video.mp4">
            <a:hlinkClick r:id="rId3"/>
          </p:cNvPr>
          <p:cNvPicPr preferRelativeResize="0"/>
          <p:nvPr/>
        </p:nvPicPr>
        <p:blipFill>
          <a:blip r:embed="rId4">
            <a:alphaModFix/>
          </a:blip>
          <a:stretch>
            <a:fillRect/>
          </a:stretch>
        </p:blipFill>
        <p:spPr>
          <a:xfrm>
            <a:off x="1188975" y="980900"/>
            <a:ext cx="6766051" cy="35438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17"/>
          <p:cNvSpPr txBox="1"/>
          <p:nvPr>
            <p:ph type="title"/>
          </p:nvPr>
        </p:nvSpPr>
        <p:spPr>
          <a:xfrm>
            <a:off x="819150" y="425100"/>
            <a:ext cx="7505700" cy="663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
                <a:latin typeface="Times New Roman"/>
                <a:ea typeface="Times New Roman"/>
                <a:cs typeface="Times New Roman"/>
                <a:sym typeface="Times New Roman"/>
              </a:rPr>
              <a:t>Cost Breakdown</a:t>
            </a:r>
            <a:endParaRPr>
              <a:latin typeface="Times New Roman"/>
              <a:ea typeface="Times New Roman"/>
              <a:cs typeface="Times New Roman"/>
              <a:sym typeface="Times New Roman"/>
            </a:endParaRPr>
          </a:p>
        </p:txBody>
      </p:sp>
      <p:graphicFrame>
        <p:nvGraphicFramePr>
          <p:cNvPr id="251" name="Google Shape;251;p17"/>
          <p:cNvGraphicFramePr/>
          <p:nvPr/>
        </p:nvGraphicFramePr>
        <p:xfrm>
          <a:off x="2044675" y="979525"/>
          <a:ext cx="3000000" cy="3000000"/>
        </p:xfrm>
        <a:graphic>
          <a:graphicData uri="http://schemas.openxmlformats.org/drawingml/2006/table">
            <a:tbl>
              <a:tblPr>
                <a:noFill/>
                <a:tableStyleId>{48F08162-197D-4D0E-A6F6-B62F5EB36553}</a:tableStyleId>
              </a:tblPr>
              <a:tblGrid>
                <a:gridCol w="2413000"/>
                <a:gridCol w="2413000"/>
              </a:tblGrid>
              <a:tr h="27985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Times New Roman"/>
                          <a:ea typeface="Times New Roman"/>
                          <a:cs typeface="Times New Roman"/>
                          <a:sym typeface="Times New Roman"/>
                        </a:rPr>
                        <a:t>Product</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Times New Roman"/>
                          <a:ea typeface="Times New Roman"/>
                          <a:cs typeface="Times New Roman"/>
                          <a:sym typeface="Times New Roman"/>
                        </a:rPr>
                        <a:t>Cost</a:t>
                      </a:r>
                      <a:endParaRPr sz="1400" u="none" cap="none" strike="noStrike">
                        <a:latin typeface="Times New Roman"/>
                        <a:ea typeface="Times New Roman"/>
                        <a:cs typeface="Times New Roman"/>
                        <a:sym typeface="Times New Roman"/>
                      </a:endParaRPr>
                    </a:p>
                  </a:txBody>
                  <a:tcPr marT="91425" marB="91425" marR="91425" marL="91425"/>
                </a:tc>
              </a:tr>
              <a:tr h="279850">
                <a:tc>
                  <a:txBody>
                    <a:bodyPr/>
                    <a:lstStyle/>
                    <a:p>
                      <a:pPr indent="0" lvl="0" marL="0" marR="0" rtl="0" algn="ctr">
                        <a:lnSpc>
                          <a:spcPct val="100000"/>
                        </a:lnSpc>
                        <a:spcBef>
                          <a:spcPts val="0"/>
                        </a:spcBef>
                        <a:spcAft>
                          <a:spcPts val="0"/>
                        </a:spcAft>
                        <a:buClr>
                          <a:srgbClr val="000000"/>
                        </a:buClr>
                        <a:buSzPts val="1392"/>
                        <a:buFont typeface="Arial"/>
                        <a:buNone/>
                      </a:pPr>
                      <a:r>
                        <a:rPr lang="en" sz="1392" u="none" cap="none" strike="noStrike">
                          <a:latin typeface="Times"/>
                          <a:ea typeface="Times"/>
                          <a:cs typeface="Times"/>
                          <a:sym typeface="Times"/>
                        </a:rPr>
                        <a:t>Lipo Battery Voltage Checker</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92"/>
                        <a:buFont typeface="Arial"/>
                        <a:buNone/>
                      </a:pPr>
                      <a:r>
                        <a:rPr lang="en" sz="1392" u="none" cap="none" strike="noStrike">
                          <a:latin typeface="Times"/>
                          <a:ea typeface="Times"/>
                          <a:cs typeface="Times"/>
                          <a:sym typeface="Times"/>
                        </a:rPr>
                        <a:t>$5.49</a:t>
                      </a:r>
                      <a:endParaRPr sz="1400" u="none" cap="none" strike="noStrike">
                        <a:latin typeface="Times New Roman"/>
                        <a:ea typeface="Times New Roman"/>
                        <a:cs typeface="Times New Roman"/>
                        <a:sym typeface="Times New Roman"/>
                      </a:endParaRPr>
                    </a:p>
                  </a:txBody>
                  <a:tcPr marT="91425" marB="91425" marR="91425" marL="91425"/>
                </a:tc>
              </a:tr>
              <a:tr h="279850">
                <a:tc>
                  <a:txBody>
                    <a:bodyPr/>
                    <a:lstStyle/>
                    <a:p>
                      <a:pPr indent="0" lvl="0" marL="0" marR="0" rtl="0" algn="ctr">
                        <a:lnSpc>
                          <a:spcPct val="100000"/>
                        </a:lnSpc>
                        <a:spcBef>
                          <a:spcPts val="0"/>
                        </a:spcBef>
                        <a:spcAft>
                          <a:spcPts val="0"/>
                        </a:spcAft>
                        <a:buClr>
                          <a:srgbClr val="000000"/>
                        </a:buClr>
                        <a:buSzPts val="1392"/>
                        <a:buFont typeface="Arial"/>
                        <a:buNone/>
                      </a:pPr>
                      <a:r>
                        <a:rPr lang="en" sz="1392" u="none" cap="none" strike="noStrike">
                          <a:latin typeface="Times"/>
                          <a:ea typeface="Times"/>
                          <a:cs typeface="Times"/>
                          <a:sym typeface="Times"/>
                        </a:rPr>
                        <a:t>Lipo Charger</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92"/>
                        <a:buFont typeface="Arial"/>
                        <a:buNone/>
                      </a:pPr>
                      <a:r>
                        <a:rPr lang="en" sz="1392" u="none" cap="none" strike="noStrike">
                          <a:latin typeface="Times"/>
                          <a:ea typeface="Times"/>
                          <a:cs typeface="Times"/>
                          <a:sym typeface="Times"/>
                        </a:rPr>
                        <a:t>$39.99</a:t>
                      </a:r>
                      <a:endParaRPr sz="1400" u="none" cap="none" strike="noStrike">
                        <a:latin typeface="Times New Roman"/>
                        <a:ea typeface="Times New Roman"/>
                        <a:cs typeface="Times New Roman"/>
                        <a:sym typeface="Times New Roman"/>
                      </a:endParaRPr>
                    </a:p>
                  </a:txBody>
                  <a:tcPr marT="91425" marB="91425" marR="91425" marL="91425"/>
                </a:tc>
              </a:tr>
              <a:tr h="279850">
                <a:tc>
                  <a:txBody>
                    <a:bodyPr/>
                    <a:lstStyle/>
                    <a:p>
                      <a:pPr indent="0" lvl="0" marL="0" marR="0" rtl="0" algn="ctr">
                        <a:lnSpc>
                          <a:spcPct val="100000"/>
                        </a:lnSpc>
                        <a:spcBef>
                          <a:spcPts val="0"/>
                        </a:spcBef>
                        <a:spcAft>
                          <a:spcPts val="0"/>
                        </a:spcAft>
                        <a:buClr>
                          <a:srgbClr val="000000"/>
                        </a:buClr>
                        <a:buSzPts val="1392"/>
                        <a:buFont typeface="Arial"/>
                        <a:buNone/>
                      </a:pPr>
                      <a:r>
                        <a:rPr lang="en" sz="1392" u="none" cap="none" strike="noStrike">
                          <a:latin typeface="Times"/>
                          <a:ea typeface="Times"/>
                          <a:cs typeface="Times"/>
                          <a:sym typeface="Times"/>
                        </a:rPr>
                        <a:t>LiPo Battery</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Times New Roman"/>
                          <a:ea typeface="Times New Roman"/>
                          <a:cs typeface="Times New Roman"/>
                          <a:sym typeface="Times New Roman"/>
                        </a:rPr>
                        <a:t>$11.99</a:t>
                      </a:r>
                      <a:endParaRPr sz="1400" u="none" cap="none" strike="noStrike">
                        <a:latin typeface="Times New Roman"/>
                        <a:ea typeface="Times New Roman"/>
                        <a:cs typeface="Times New Roman"/>
                        <a:sym typeface="Times New Roman"/>
                      </a:endParaRPr>
                    </a:p>
                  </a:txBody>
                  <a:tcPr marT="91425" marB="91425" marR="91425" marL="91425"/>
                </a:tc>
              </a:tr>
              <a:tr h="279850">
                <a:tc>
                  <a:txBody>
                    <a:bodyPr/>
                    <a:lstStyle/>
                    <a:p>
                      <a:pPr indent="0" lvl="0" marL="0" marR="0" rtl="0" algn="ctr">
                        <a:lnSpc>
                          <a:spcPct val="100000"/>
                        </a:lnSpc>
                        <a:spcBef>
                          <a:spcPts val="0"/>
                        </a:spcBef>
                        <a:spcAft>
                          <a:spcPts val="0"/>
                        </a:spcAft>
                        <a:buClr>
                          <a:srgbClr val="000000"/>
                        </a:buClr>
                        <a:buSzPts val="1392"/>
                        <a:buFont typeface="Arial"/>
                        <a:buNone/>
                      </a:pPr>
                      <a:r>
                        <a:rPr lang="en" sz="1392" u="none" cap="none" strike="noStrike">
                          <a:latin typeface="Times"/>
                          <a:ea typeface="Times"/>
                          <a:cs typeface="Times"/>
                          <a:sym typeface="Times"/>
                        </a:rPr>
                        <a:t>Arduino </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92"/>
                        <a:buFont typeface="Arial"/>
                        <a:buNone/>
                      </a:pPr>
                      <a:r>
                        <a:rPr lang="en" sz="1392" u="none" cap="none" strike="noStrike">
                          <a:latin typeface="Times"/>
                          <a:ea typeface="Times"/>
                          <a:cs typeface="Times"/>
                          <a:sym typeface="Times"/>
                        </a:rPr>
                        <a:t>$27.60</a:t>
                      </a:r>
                      <a:endParaRPr sz="1400" u="none" cap="none" strike="noStrike">
                        <a:latin typeface="Times New Roman"/>
                        <a:ea typeface="Times New Roman"/>
                        <a:cs typeface="Times New Roman"/>
                        <a:sym typeface="Times New Roman"/>
                      </a:endParaRPr>
                    </a:p>
                  </a:txBody>
                  <a:tcPr marT="91425" marB="91425" marR="91425" marL="91425"/>
                </a:tc>
              </a:tr>
              <a:tr h="279850">
                <a:tc>
                  <a:txBody>
                    <a:bodyPr/>
                    <a:lstStyle/>
                    <a:p>
                      <a:pPr indent="0" lvl="0" marL="0" marR="0" rtl="0" algn="ctr">
                        <a:lnSpc>
                          <a:spcPct val="100000"/>
                        </a:lnSpc>
                        <a:spcBef>
                          <a:spcPts val="0"/>
                        </a:spcBef>
                        <a:spcAft>
                          <a:spcPts val="0"/>
                        </a:spcAft>
                        <a:buClr>
                          <a:srgbClr val="000000"/>
                        </a:buClr>
                        <a:buSzPts val="1392"/>
                        <a:buFont typeface="Arial"/>
                        <a:buNone/>
                      </a:pPr>
                      <a:r>
                        <a:rPr lang="en" sz="1392" u="none" cap="none" strike="noStrike">
                          <a:latin typeface="Times"/>
                          <a:ea typeface="Times"/>
                          <a:cs typeface="Times"/>
                          <a:sym typeface="Times"/>
                        </a:rPr>
                        <a:t>Motor Drive Controller</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Times New Roman"/>
                          <a:ea typeface="Times New Roman"/>
                          <a:cs typeface="Times New Roman"/>
                          <a:sym typeface="Times New Roman"/>
                        </a:rPr>
                        <a:t>$7.98</a:t>
                      </a:r>
                      <a:endParaRPr sz="1400" u="none" cap="none" strike="noStrike">
                        <a:latin typeface="Times New Roman"/>
                        <a:ea typeface="Times New Roman"/>
                        <a:cs typeface="Times New Roman"/>
                        <a:sym typeface="Times New Roman"/>
                      </a:endParaRPr>
                    </a:p>
                  </a:txBody>
                  <a:tcPr marT="91425" marB="91425" marR="91425" marL="91425"/>
                </a:tc>
              </a:tr>
              <a:tr h="813450">
                <a:tc>
                  <a:txBody>
                    <a:bodyPr/>
                    <a:lstStyle/>
                    <a:p>
                      <a:pPr indent="0" lvl="0" marL="0" marR="0" rtl="0" algn="ctr">
                        <a:lnSpc>
                          <a:spcPct val="100000"/>
                        </a:lnSpc>
                        <a:spcBef>
                          <a:spcPts val="0"/>
                        </a:spcBef>
                        <a:spcAft>
                          <a:spcPts val="0"/>
                        </a:spcAft>
                        <a:buClr>
                          <a:srgbClr val="000000"/>
                        </a:buClr>
                        <a:buSzPts val="1392"/>
                        <a:buFont typeface="Arial"/>
                        <a:buNone/>
                      </a:pPr>
                      <a:r>
                        <a:rPr lang="en" sz="1392" u="none" cap="none" strike="noStrike">
                          <a:latin typeface="Times"/>
                          <a:ea typeface="Times"/>
                          <a:cs typeface="Times"/>
                          <a:sym typeface="Times"/>
                        </a:rPr>
                        <a:t>Raspberry Pi</a:t>
                      </a:r>
                      <a:endParaRPr sz="14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92"/>
                        <a:buFont typeface="Arial"/>
                        <a:buNone/>
                      </a:pPr>
                      <a:r>
                        <a:rPr lang="en" sz="1392" u="none" cap="none" strike="noStrike">
                          <a:latin typeface="Times"/>
                          <a:ea typeface="Times"/>
                          <a:cs typeface="Times"/>
                          <a:sym typeface="Times"/>
                        </a:rPr>
                        <a:t>$35</a:t>
                      </a:r>
                      <a:endParaRPr sz="1400" u="none" cap="none" strike="noStrike">
                        <a:latin typeface="Times New Roman"/>
                        <a:ea typeface="Times New Roman"/>
                        <a:cs typeface="Times New Roman"/>
                        <a:sym typeface="Times New Roman"/>
                      </a:endParaRPr>
                    </a:p>
                  </a:txBody>
                  <a:tcPr marT="91425" marB="91425" marR="91425" marL="91425"/>
                </a:tc>
              </a:tr>
              <a:tr h="279850">
                <a:tc>
                  <a:txBody>
                    <a:bodyPr/>
                    <a:lstStyle/>
                    <a:p>
                      <a:pPr indent="0" lvl="0" marL="0" marR="0" rtl="0" algn="ctr">
                        <a:lnSpc>
                          <a:spcPct val="150000"/>
                        </a:lnSpc>
                        <a:spcBef>
                          <a:spcPts val="0"/>
                        </a:spcBef>
                        <a:spcAft>
                          <a:spcPts val="0"/>
                        </a:spcAft>
                        <a:buClr>
                          <a:srgbClr val="000000"/>
                        </a:buClr>
                        <a:buSzPts val="1400"/>
                        <a:buFont typeface="Arial"/>
                        <a:buNone/>
                      </a:pPr>
                      <a:r>
                        <a:rPr lang="en" sz="1400" u="none" cap="none" strike="noStrike">
                          <a:latin typeface="Times New Roman"/>
                          <a:ea typeface="Times New Roman"/>
                          <a:cs typeface="Times New Roman"/>
                          <a:sym typeface="Times New Roman"/>
                        </a:rPr>
                        <a:t>Total</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Times New Roman"/>
                          <a:ea typeface="Times New Roman"/>
                          <a:cs typeface="Times New Roman"/>
                          <a:sym typeface="Times New Roman"/>
                        </a:rPr>
                        <a:t>$128.05</a:t>
                      </a:r>
                      <a:endParaRPr sz="1400" u="none" cap="none" strike="noStrike">
                        <a:latin typeface="Times New Roman"/>
                        <a:ea typeface="Times New Roman"/>
                        <a:cs typeface="Times New Roman"/>
                        <a:sym typeface="Times New Roman"/>
                      </a:endParaRPr>
                    </a:p>
                  </a:txBody>
                  <a:tcPr marT="91425" marB="91425"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18"/>
          <p:cNvSpPr txBox="1"/>
          <p:nvPr>
            <p:ph type="title"/>
          </p:nvPr>
        </p:nvSpPr>
        <p:spPr>
          <a:xfrm>
            <a:off x="819150" y="265605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rgbClr val="1A3260"/>
              </a:buClr>
              <a:buSzPts val="3600"/>
              <a:buFont typeface="Gill Sans"/>
              <a:buNone/>
            </a:pPr>
            <a:r>
              <a:rPr lang="en" sz="3600">
                <a:solidFill>
                  <a:srgbClr val="1A3260"/>
                </a:solidFill>
                <a:latin typeface="Gill Sans"/>
                <a:ea typeface="Gill Sans"/>
                <a:cs typeface="Gill Sans"/>
                <a:sym typeface="Gill Sans"/>
              </a:rPr>
              <a:t>THANK YOU!</a:t>
            </a:r>
            <a:endParaRPr/>
          </a:p>
        </p:txBody>
      </p:sp>
      <p:sp>
        <p:nvSpPr>
          <p:cNvPr id="257" name="Google Shape;257;p18"/>
          <p:cNvSpPr txBox="1"/>
          <p:nvPr>
            <p:ph idx="1" type="body"/>
          </p:nvPr>
        </p:nvSpPr>
        <p:spPr>
          <a:xfrm>
            <a:off x="819150" y="3484250"/>
            <a:ext cx="7505700" cy="695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rgbClr val="000000"/>
              </a:buClr>
              <a:buSzPts val="1656"/>
              <a:buFont typeface="Arial"/>
              <a:buNone/>
            </a:pPr>
            <a:r>
              <a:rPr lang="en" sz="1800">
                <a:solidFill>
                  <a:srgbClr val="4590B8"/>
                </a:solidFill>
                <a:latin typeface="Gill Sans"/>
                <a:ea typeface="Gill Sans"/>
                <a:cs typeface="Gill Sans"/>
                <a:sym typeface="Gill Sans"/>
              </a:rPr>
              <a:t>QUESTIONS?</a:t>
            </a:r>
            <a:endParaRPr sz="1800">
              <a:solidFill>
                <a:srgbClr val="4590B8"/>
              </a:solidFill>
              <a:latin typeface="Gill Sans"/>
              <a:ea typeface="Gill Sans"/>
              <a:cs typeface="Gill Sans"/>
              <a:sym typeface="Gill Sans"/>
            </a:endParaRPr>
          </a:p>
          <a:p>
            <a:pPr indent="0" lvl="0" marL="0" rtl="0" algn="l">
              <a:lnSpc>
                <a:spcPct val="115000"/>
              </a:lnSpc>
              <a:spcBef>
                <a:spcPts val="0"/>
              </a:spcBef>
              <a:spcAft>
                <a:spcPts val="1200"/>
              </a:spcAft>
              <a:buSzPts val="13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
          <p:cNvSpPr txBox="1"/>
          <p:nvPr>
            <p:ph type="title"/>
          </p:nvPr>
        </p:nvSpPr>
        <p:spPr>
          <a:xfrm>
            <a:off x="939850" y="872300"/>
            <a:ext cx="1818600" cy="623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SzPts val="891"/>
              <a:buFont typeface="Arial"/>
              <a:buNone/>
            </a:pPr>
            <a:r>
              <a:rPr lang="en" sz="2918">
                <a:latin typeface="Times New Roman"/>
                <a:ea typeface="Times New Roman"/>
                <a:cs typeface="Times New Roman"/>
                <a:sym typeface="Times New Roman"/>
              </a:rPr>
              <a:t>PHASE-I</a:t>
            </a:r>
            <a:endParaRPr sz="2900">
              <a:latin typeface="Times New Roman"/>
              <a:ea typeface="Times New Roman"/>
              <a:cs typeface="Times New Roman"/>
              <a:sym typeface="Times New Roman"/>
            </a:endParaRPr>
          </a:p>
        </p:txBody>
      </p:sp>
      <p:sp>
        <p:nvSpPr>
          <p:cNvPr id="135" name="Google Shape;135;p2"/>
          <p:cNvSpPr txBox="1"/>
          <p:nvPr>
            <p:ph idx="1" type="body"/>
          </p:nvPr>
        </p:nvSpPr>
        <p:spPr>
          <a:xfrm>
            <a:off x="5619150" y="845600"/>
            <a:ext cx="1818600" cy="67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770"/>
              <a:buNone/>
            </a:pPr>
            <a:r>
              <a:rPr lang="en" sz="2900">
                <a:solidFill>
                  <a:schemeClr val="lt1"/>
                </a:solidFill>
                <a:latin typeface="Times New Roman"/>
                <a:ea typeface="Times New Roman"/>
                <a:cs typeface="Times New Roman"/>
                <a:sym typeface="Times New Roman"/>
              </a:rPr>
              <a:t>PHASE-II</a:t>
            </a:r>
            <a:endParaRPr sz="2900">
              <a:latin typeface="Times New Roman"/>
              <a:ea typeface="Times New Roman"/>
              <a:cs typeface="Times New Roman"/>
              <a:sym typeface="Times New Roman"/>
            </a:endParaRPr>
          </a:p>
        </p:txBody>
      </p:sp>
      <p:pic>
        <p:nvPicPr>
          <p:cNvPr id="136" name="Google Shape;136;p2"/>
          <p:cNvPicPr preferRelativeResize="0"/>
          <p:nvPr/>
        </p:nvPicPr>
        <p:blipFill rotWithShape="1">
          <a:blip r:embed="rId3">
            <a:alphaModFix/>
          </a:blip>
          <a:srcRect b="22224" l="0" r="0" t="9932"/>
          <a:stretch/>
        </p:blipFill>
        <p:spPr>
          <a:xfrm>
            <a:off x="410525" y="1554700"/>
            <a:ext cx="3246002" cy="3164626"/>
          </a:xfrm>
          <a:prstGeom prst="rect">
            <a:avLst/>
          </a:prstGeom>
          <a:noFill/>
          <a:ln>
            <a:noFill/>
          </a:ln>
        </p:spPr>
      </p:pic>
      <p:pic>
        <p:nvPicPr>
          <p:cNvPr id="137" name="Google Shape;137;p2"/>
          <p:cNvPicPr preferRelativeResize="0"/>
          <p:nvPr/>
        </p:nvPicPr>
        <p:blipFill rotWithShape="1">
          <a:blip r:embed="rId4">
            <a:alphaModFix/>
          </a:blip>
          <a:srcRect b="0" l="0" r="0" t="23010"/>
          <a:stretch/>
        </p:blipFill>
        <p:spPr>
          <a:xfrm>
            <a:off x="4764200" y="1522450"/>
            <a:ext cx="3355676" cy="322910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3"/>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
                <a:latin typeface="Times New Roman"/>
                <a:ea typeface="Times New Roman"/>
                <a:cs typeface="Times New Roman"/>
                <a:sym typeface="Times New Roman"/>
              </a:rPr>
              <a:t>Introduction</a:t>
            </a:r>
            <a:endParaRPr>
              <a:latin typeface="Times New Roman"/>
              <a:ea typeface="Times New Roman"/>
              <a:cs typeface="Times New Roman"/>
              <a:sym typeface="Times New Roman"/>
            </a:endParaRPr>
          </a:p>
        </p:txBody>
      </p:sp>
      <p:sp>
        <p:nvSpPr>
          <p:cNvPr id="143" name="Google Shape;143;p3"/>
          <p:cNvSpPr txBox="1"/>
          <p:nvPr>
            <p:ph idx="1" type="body"/>
          </p:nvPr>
        </p:nvSpPr>
        <p:spPr>
          <a:xfrm>
            <a:off x="819150" y="1543250"/>
            <a:ext cx="3155700" cy="2729700"/>
          </a:xfrm>
          <a:prstGeom prst="rect">
            <a:avLst/>
          </a:prstGeom>
          <a:noFill/>
          <a:ln>
            <a:noFill/>
          </a:ln>
        </p:spPr>
        <p:txBody>
          <a:bodyPr anchorCtr="0" anchor="t" bIns="91425" lIns="91425" spcFirstLastPara="1" rIns="91425" wrap="square" tIns="91425">
            <a:normAutofit/>
          </a:bodyPr>
          <a:lstStyle/>
          <a:p>
            <a:pPr indent="-323850" lvl="0" marL="457200" rtl="0" algn="l">
              <a:lnSpc>
                <a:spcPct val="115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What is Morphobot?</a:t>
            </a:r>
            <a:endParaRPr sz="1500">
              <a:latin typeface="Times New Roman"/>
              <a:ea typeface="Times New Roman"/>
              <a:cs typeface="Times New Roman"/>
              <a:sym typeface="Times New Roman"/>
            </a:endParaRPr>
          </a:p>
          <a:p>
            <a:pPr indent="-323850" lvl="0" marL="457200" rtl="0" algn="l">
              <a:lnSpc>
                <a:spcPct val="115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Morphobot is a hybrid rover designed to operate both on land and in the air.</a:t>
            </a:r>
            <a:endParaRPr sz="1500">
              <a:latin typeface="Times New Roman"/>
              <a:ea typeface="Times New Roman"/>
              <a:cs typeface="Times New Roman"/>
              <a:sym typeface="Times New Roman"/>
            </a:endParaRPr>
          </a:p>
          <a:p>
            <a:pPr indent="-323850" lvl="0" marL="457200" rtl="0" algn="l">
              <a:lnSpc>
                <a:spcPct val="115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Utilize Raspberry Pi for ground control and Arduino for aerial control.</a:t>
            </a:r>
            <a:endParaRPr sz="1500">
              <a:latin typeface="Times New Roman"/>
              <a:ea typeface="Times New Roman"/>
              <a:cs typeface="Times New Roman"/>
              <a:sym typeface="Times New Roman"/>
            </a:endParaRPr>
          </a:p>
          <a:p>
            <a:pPr indent="-323850" lvl="0" marL="457200" rtl="0" algn="l">
              <a:lnSpc>
                <a:spcPct val="115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Incorporate RF and Bluetooth for versatile, remote operations.</a:t>
            </a:r>
            <a:endParaRPr sz="1500">
              <a:latin typeface="Times New Roman"/>
              <a:ea typeface="Times New Roman"/>
              <a:cs typeface="Times New Roman"/>
              <a:sym typeface="Times New Roman"/>
            </a:endParaRPr>
          </a:p>
        </p:txBody>
      </p:sp>
      <p:pic>
        <p:nvPicPr>
          <p:cNvPr id="144" name="Google Shape;144;p3"/>
          <p:cNvPicPr preferRelativeResize="0"/>
          <p:nvPr/>
        </p:nvPicPr>
        <p:blipFill rotWithShape="1">
          <a:blip r:embed="rId3">
            <a:alphaModFix/>
          </a:blip>
          <a:srcRect b="0" l="0" r="0" t="0"/>
          <a:stretch/>
        </p:blipFill>
        <p:spPr>
          <a:xfrm>
            <a:off x="4307674" y="1348275"/>
            <a:ext cx="4122874" cy="30359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4"/>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
                <a:latin typeface="Times New Roman"/>
                <a:ea typeface="Times New Roman"/>
                <a:cs typeface="Times New Roman"/>
                <a:sym typeface="Times New Roman"/>
              </a:rPr>
              <a:t>Problem Statement</a:t>
            </a:r>
            <a:endParaRPr>
              <a:latin typeface="Times New Roman"/>
              <a:ea typeface="Times New Roman"/>
              <a:cs typeface="Times New Roman"/>
              <a:sym typeface="Times New Roman"/>
            </a:endParaRPr>
          </a:p>
        </p:txBody>
      </p:sp>
      <p:sp>
        <p:nvSpPr>
          <p:cNvPr id="150" name="Google Shape;150;p4"/>
          <p:cNvSpPr txBox="1"/>
          <p:nvPr>
            <p:ph idx="1" type="body"/>
          </p:nvPr>
        </p:nvSpPr>
        <p:spPr>
          <a:xfrm>
            <a:off x="819150" y="1990725"/>
            <a:ext cx="3753000" cy="2448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rPr lang="en" sz="1500">
                <a:latin typeface="Times New Roman"/>
                <a:ea typeface="Times New Roman"/>
                <a:cs typeface="Times New Roman"/>
                <a:sym typeface="Times New Roman"/>
              </a:rPr>
              <a:t>Traditional rovers can't always get around in tough places because they only move on the ground. Morphobot fixes this problem by being able to drive and fly, which helps it move easily in many different areas. It's controlled remotely, making it really useful for exploring all kinds of environments.</a:t>
            </a:r>
            <a:endParaRPr sz="1500">
              <a:latin typeface="Times New Roman"/>
              <a:ea typeface="Times New Roman"/>
              <a:cs typeface="Times New Roman"/>
              <a:sym typeface="Times New Roman"/>
            </a:endParaRPr>
          </a:p>
        </p:txBody>
      </p:sp>
      <p:pic>
        <p:nvPicPr>
          <p:cNvPr id="151" name="Google Shape;151;p4"/>
          <p:cNvPicPr preferRelativeResize="0"/>
          <p:nvPr/>
        </p:nvPicPr>
        <p:blipFill rotWithShape="1">
          <a:blip r:embed="rId3">
            <a:alphaModFix/>
          </a:blip>
          <a:srcRect b="0" l="0" r="0" t="0"/>
          <a:stretch/>
        </p:blipFill>
        <p:spPr>
          <a:xfrm>
            <a:off x="4572150" y="1800200"/>
            <a:ext cx="4124401" cy="2330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5"/>
          <p:cNvSpPr txBox="1"/>
          <p:nvPr>
            <p:ph type="title"/>
          </p:nvPr>
        </p:nvSpPr>
        <p:spPr>
          <a:xfrm>
            <a:off x="782000" y="46495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
                <a:latin typeface="Times New Roman"/>
                <a:ea typeface="Times New Roman"/>
                <a:cs typeface="Times New Roman"/>
                <a:sym typeface="Times New Roman"/>
              </a:rPr>
              <a:t>Our Goal</a:t>
            </a:r>
            <a:endParaRPr>
              <a:latin typeface="Times New Roman"/>
              <a:ea typeface="Times New Roman"/>
              <a:cs typeface="Times New Roman"/>
              <a:sym typeface="Times New Roman"/>
            </a:endParaRPr>
          </a:p>
        </p:txBody>
      </p:sp>
      <p:sp>
        <p:nvSpPr>
          <p:cNvPr id="157" name="Google Shape;157;p5"/>
          <p:cNvSpPr txBox="1"/>
          <p:nvPr>
            <p:ph idx="1" type="body"/>
          </p:nvPr>
        </p:nvSpPr>
        <p:spPr>
          <a:xfrm>
            <a:off x="819150" y="1524700"/>
            <a:ext cx="7505700" cy="29142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SzPts val="1400"/>
              <a:buChar char="●"/>
            </a:pPr>
            <a:r>
              <a:rPr b="1" lang="en" sz="1400">
                <a:latin typeface="Times New Roman"/>
                <a:ea typeface="Times New Roman"/>
                <a:cs typeface="Times New Roman"/>
                <a:sym typeface="Times New Roman"/>
              </a:rPr>
              <a:t>Main Objective:</a:t>
            </a:r>
            <a:r>
              <a:rPr lang="en" sz="1400">
                <a:latin typeface="Times New Roman"/>
                <a:ea typeface="Times New Roman"/>
                <a:cs typeface="Times New Roman"/>
                <a:sym typeface="Times New Roman"/>
              </a:rPr>
              <a:t> To develop Morphobot into a versatile, dual-mode rover that excels in navigating diverse environments.</a:t>
            </a:r>
            <a:endParaRPr sz="1400">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b="1" lang="en" sz="1400">
                <a:latin typeface="Times New Roman"/>
                <a:ea typeface="Times New Roman"/>
                <a:cs typeface="Times New Roman"/>
                <a:sym typeface="Times New Roman"/>
              </a:rPr>
              <a:t>Key Features: </a:t>
            </a:r>
            <a:endParaRPr b="1" sz="1400">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Enable seamless transition between driving and flying to handle various terrains.</a:t>
            </a:r>
            <a:endParaRPr sz="1400">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Advanced control systems using Raspberry Pi and Arduino for reliable operations on land and in air.</a:t>
            </a:r>
            <a:endParaRPr sz="1400">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Equip Morphobot with RF and Bluetooth communication for robust, remote control capabilities.</a:t>
            </a:r>
            <a:endParaRPr sz="1400">
              <a:latin typeface="Times New Roman"/>
              <a:ea typeface="Times New Roman"/>
              <a:cs typeface="Times New Roman"/>
              <a:sym typeface="Times New Roman"/>
            </a:endParaRPr>
          </a:p>
          <a:p>
            <a:pPr indent="0" lvl="0" marL="457200" rtl="0" algn="l">
              <a:lnSpc>
                <a:spcPct val="115000"/>
              </a:lnSpc>
              <a:spcBef>
                <a:spcPts val="1200"/>
              </a:spcBef>
              <a:spcAft>
                <a:spcPts val="1200"/>
              </a:spcAft>
              <a:buSzPts val="1300"/>
              <a:buNone/>
            </a:pPr>
            <a:r>
              <a:t/>
            </a:r>
            <a:endParaRPr>
              <a:latin typeface="Times New Roman"/>
              <a:ea typeface="Times New Roman"/>
              <a:cs typeface="Times New Roman"/>
              <a:sym typeface="Times New Roman"/>
            </a:endParaRPr>
          </a:p>
        </p:txBody>
      </p:sp>
      <p:grpSp>
        <p:nvGrpSpPr>
          <p:cNvPr id="158" name="Google Shape;158;p5"/>
          <p:cNvGrpSpPr/>
          <p:nvPr/>
        </p:nvGrpSpPr>
        <p:grpSpPr>
          <a:xfrm>
            <a:off x="492883" y="3841372"/>
            <a:ext cx="8290597" cy="735313"/>
            <a:chOff x="2110486" y="4853711"/>
            <a:chExt cx="6100513" cy="539521"/>
          </a:xfrm>
        </p:grpSpPr>
        <p:grpSp>
          <p:nvGrpSpPr>
            <p:cNvPr id="159" name="Google Shape;159;p5"/>
            <p:cNvGrpSpPr/>
            <p:nvPr/>
          </p:nvGrpSpPr>
          <p:grpSpPr>
            <a:xfrm>
              <a:off x="2613966" y="5154613"/>
              <a:ext cx="4884341" cy="238619"/>
              <a:chOff x="1455308" y="3031451"/>
              <a:chExt cx="4884341" cy="238619"/>
            </a:xfrm>
          </p:grpSpPr>
          <p:sp>
            <p:nvSpPr>
              <p:cNvPr id="160" name="Google Shape;160;p5"/>
              <p:cNvSpPr/>
              <p:nvPr/>
            </p:nvSpPr>
            <p:spPr>
              <a:xfrm>
                <a:off x="6118391" y="3031451"/>
                <a:ext cx="221258" cy="22225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32548"/>
              </a:solidFill>
              <a:ln cap="rnd" cmpd="sng" w="22225">
                <a:solidFill>
                  <a:srgbClr val="132548"/>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32548"/>
                  </a:solidFill>
                  <a:latin typeface="Gill Sans"/>
                  <a:ea typeface="Gill Sans"/>
                  <a:cs typeface="Gill Sans"/>
                  <a:sym typeface="Gill Sans"/>
                </a:endParaRPr>
              </a:p>
            </p:txBody>
          </p:sp>
          <p:grpSp>
            <p:nvGrpSpPr>
              <p:cNvPr id="161" name="Google Shape;161;p5"/>
              <p:cNvGrpSpPr/>
              <p:nvPr/>
            </p:nvGrpSpPr>
            <p:grpSpPr>
              <a:xfrm>
                <a:off x="1455308" y="3032904"/>
                <a:ext cx="4767299" cy="237166"/>
                <a:chOff x="1455308" y="3032904"/>
                <a:chExt cx="4767299" cy="237166"/>
              </a:xfrm>
            </p:grpSpPr>
            <p:cxnSp>
              <p:nvCxnSpPr>
                <p:cNvPr id="162" name="Google Shape;162;p5"/>
                <p:cNvCxnSpPr/>
                <p:nvPr/>
              </p:nvCxnSpPr>
              <p:spPr>
                <a:xfrm>
                  <a:off x="1664107" y="3146336"/>
                  <a:ext cx="4558500" cy="600"/>
                </a:xfrm>
                <a:prstGeom prst="straightConnector1">
                  <a:avLst/>
                </a:prstGeom>
                <a:solidFill>
                  <a:srgbClr val="132548"/>
                </a:solidFill>
                <a:ln cap="flat" cmpd="sng" w="19050">
                  <a:solidFill>
                    <a:srgbClr val="132548"/>
                  </a:solidFill>
                  <a:prstDash val="solid"/>
                  <a:round/>
                  <a:headEnd len="sm" w="sm" type="none"/>
                  <a:tailEnd len="sm" w="sm" type="none"/>
                </a:ln>
              </p:spPr>
            </p:cxnSp>
            <p:sp>
              <p:nvSpPr>
                <p:cNvPr id="163" name="Google Shape;163;p5"/>
                <p:cNvSpPr/>
                <p:nvPr/>
              </p:nvSpPr>
              <p:spPr>
                <a:xfrm>
                  <a:off x="1455308" y="3044737"/>
                  <a:ext cx="221258" cy="22225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32548"/>
                </a:solidFill>
                <a:ln cap="rnd" cmpd="sng" w="22225">
                  <a:solidFill>
                    <a:srgbClr val="132548"/>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32548"/>
                    </a:solidFill>
                    <a:latin typeface="Gill Sans"/>
                    <a:ea typeface="Gill Sans"/>
                    <a:cs typeface="Gill Sans"/>
                    <a:sym typeface="Gill Sans"/>
                  </a:endParaRPr>
                </a:p>
              </p:txBody>
            </p:sp>
            <p:sp>
              <p:nvSpPr>
                <p:cNvPr id="164" name="Google Shape;164;p5"/>
                <p:cNvSpPr/>
                <p:nvPr/>
              </p:nvSpPr>
              <p:spPr>
                <a:xfrm>
                  <a:off x="4519708" y="3032904"/>
                  <a:ext cx="221258" cy="22225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32548"/>
                </a:solidFill>
                <a:ln cap="rnd" cmpd="sng" w="22225">
                  <a:solidFill>
                    <a:srgbClr val="132548"/>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32548"/>
                    </a:solidFill>
                    <a:latin typeface="Gill Sans"/>
                    <a:ea typeface="Gill Sans"/>
                    <a:cs typeface="Gill Sans"/>
                    <a:sym typeface="Gill Sans"/>
                  </a:endParaRPr>
                </a:p>
              </p:txBody>
            </p:sp>
            <p:sp>
              <p:nvSpPr>
                <p:cNvPr id="165" name="Google Shape;165;p5"/>
                <p:cNvSpPr/>
                <p:nvPr/>
              </p:nvSpPr>
              <p:spPr>
                <a:xfrm>
                  <a:off x="3007734" y="3047820"/>
                  <a:ext cx="221258" cy="22225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32548"/>
                </a:solidFill>
                <a:ln cap="rnd" cmpd="sng" w="22225">
                  <a:solidFill>
                    <a:srgbClr val="132548"/>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32548"/>
                    </a:solidFill>
                    <a:latin typeface="Gill Sans"/>
                    <a:ea typeface="Gill Sans"/>
                    <a:cs typeface="Gill Sans"/>
                    <a:sym typeface="Gill Sans"/>
                  </a:endParaRPr>
                </a:p>
              </p:txBody>
            </p:sp>
          </p:grpSp>
        </p:grpSp>
        <p:sp>
          <p:nvSpPr>
            <p:cNvPr id="166" name="Google Shape;166;p5"/>
            <p:cNvSpPr txBox="1"/>
            <p:nvPr/>
          </p:nvSpPr>
          <p:spPr>
            <a:xfrm>
              <a:off x="2110486" y="4853711"/>
              <a:ext cx="1278900" cy="270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1A3260"/>
                  </a:solidFill>
                  <a:latin typeface="Gill Sans"/>
                  <a:ea typeface="Gill Sans"/>
                  <a:cs typeface="Gill Sans"/>
                  <a:sym typeface="Gill Sans"/>
                </a:rPr>
                <a:t>Plan</a:t>
              </a:r>
              <a:endParaRPr b="0" i="0" sz="1400" u="none" cap="none" strike="noStrike">
                <a:solidFill>
                  <a:srgbClr val="000000"/>
                </a:solidFill>
                <a:latin typeface="Arial"/>
                <a:ea typeface="Arial"/>
                <a:cs typeface="Arial"/>
                <a:sym typeface="Arial"/>
              </a:endParaRPr>
            </a:p>
          </p:txBody>
        </p:sp>
        <p:sp>
          <p:nvSpPr>
            <p:cNvPr id="167" name="Google Shape;167;p5"/>
            <p:cNvSpPr txBox="1"/>
            <p:nvPr/>
          </p:nvSpPr>
          <p:spPr>
            <a:xfrm>
              <a:off x="3620718" y="4853711"/>
              <a:ext cx="1278900" cy="270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1A3260"/>
                  </a:solidFill>
                  <a:latin typeface="Gill Sans"/>
                  <a:ea typeface="Gill Sans"/>
                  <a:cs typeface="Gill Sans"/>
                  <a:sym typeface="Gill Sans"/>
                </a:rPr>
                <a:t>Test</a:t>
              </a:r>
              <a:endParaRPr b="0" i="0" sz="1400" u="none" cap="none" strike="noStrike">
                <a:solidFill>
                  <a:srgbClr val="000000"/>
                </a:solidFill>
                <a:latin typeface="Arial"/>
                <a:ea typeface="Arial"/>
                <a:cs typeface="Arial"/>
                <a:sym typeface="Arial"/>
              </a:endParaRPr>
            </a:p>
          </p:txBody>
        </p:sp>
        <p:sp>
          <p:nvSpPr>
            <p:cNvPr id="168" name="Google Shape;168;p5"/>
            <p:cNvSpPr txBox="1"/>
            <p:nvPr/>
          </p:nvSpPr>
          <p:spPr>
            <a:xfrm>
              <a:off x="4960546" y="4853711"/>
              <a:ext cx="1623000" cy="270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1A3260"/>
                  </a:solidFill>
                  <a:latin typeface="Gill Sans"/>
                  <a:ea typeface="Gill Sans"/>
                  <a:cs typeface="Gill Sans"/>
                  <a:sym typeface="Gill Sans"/>
                </a:rPr>
                <a:t>Design</a:t>
              </a:r>
              <a:endParaRPr b="0" i="0" sz="1400" u="none" cap="none" strike="noStrike">
                <a:solidFill>
                  <a:srgbClr val="000000"/>
                </a:solidFill>
                <a:latin typeface="Arial"/>
                <a:ea typeface="Arial"/>
                <a:cs typeface="Arial"/>
                <a:sym typeface="Arial"/>
              </a:endParaRPr>
            </a:p>
          </p:txBody>
        </p:sp>
        <p:sp>
          <p:nvSpPr>
            <p:cNvPr id="169" name="Google Shape;169;p5"/>
            <p:cNvSpPr txBox="1"/>
            <p:nvPr/>
          </p:nvSpPr>
          <p:spPr>
            <a:xfrm>
              <a:off x="6499499" y="4853711"/>
              <a:ext cx="1711500" cy="270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1A3260"/>
                  </a:solidFill>
                  <a:latin typeface="Gill Sans"/>
                  <a:ea typeface="Gill Sans"/>
                  <a:cs typeface="Gill Sans"/>
                  <a:sym typeface="Gill Sans"/>
                </a:rPr>
                <a:t>Launch</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6"/>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
                <a:latin typeface="Times New Roman"/>
                <a:ea typeface="Times New Roman"/>
                <a:cs typeface="Times New Roman"/>
                <a:sym typeface="Times New Roman"/>
              </a:rPr>
              <a:t>Our Solution</a:t>
            </a:r>
            <a:endParaRPr>
              <a:latin typeface="Times New Roman"/>
              <a:ea typeface="Times New Roman"/>
              <a:cs typeface="Times New Roman"/>
              <a:sym typeface="Times New Roman"/>
            </a:endParaRPr>
          </a:p>
        </p:txBody>
      </p:sp>
      <p:sp>
        <p:nvSpPr>
          <p:cNvPr id="175" name="Google Shape;175;p6"/>
          <p:cNvSpPr txBox="1"/>
          <p:nvPr>
            <p:ph idx="1" type="body"/>
          </p:nvPr>
        </p:nvSpPr>
        <p:spPr>
          <a:xfrm>
            <a:off x="819150" y="1552550"/>
            <a:ext cx="3753000" cy="288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 sz="1500">
                <a:latin typeface="Times New Roman"/>
                <a:ea typeface="Times New Roman"/>
                <a:cs typeface="Times New Roman"/>
                <a:sym typeface="Times New Roman"/>
              </a:rPr>
              <a:t>Morphobot features hybrid functionality, allowing it to efficiently switch between driving and flying with precise control managed by Raspberry Pi and Arduino, and is remotely controlled via RF and Bluetooth, making it highly adaptable for various environments.</a:t>
            </a:r>
            <a:endParaRPr sz="1500">
              <a:latin typeface="Times New Roman"/>
              <a:ea typeface="Times New Roman"/>
              <a:cs typeface="Times New Roman"/>
              <a:sym typeface="Times New Roman"/>
            </a:endParaRPr>
          </a:p>
          <a:p>
            <a:pPr indent="0" lvl="0" marL="457200" rtl="0" algn="l">
              <a:lnSpc>
                <a:spcPct val="115000"/>
              </a:lnSpc>
              <a:spcBef>
                <a:spcPts val="1200"/>
              </a:spcBef>
              <a:spcAft>
                <a:spcPts val="1200"/>
              </a:spcAft>
              <a:buSzPts val="1300"/>
              <a:buNone/>
            </a:pPr>
            <a:r>
              <a:t/>
            </a:r>
            <a:endParaRPr>
              <a:latin typeface="Times New Roman"/>
              <a:ea typeface="Times New Roman"/>
              <a:cs typeface="Times New Roman"/>
              <a:sym typeface="Times New Roman"/>
            </a:endParaRPr>
          </a:p>
        </p:txBody>
      </p:sp>
      <p:pic>
        <p:nvPicPr>
          <p:cNvPr id="176" name="Google Shape;176;p6"/>
          <p:cNvPicPr preferRelativeResize="0"/>
          <p:nvPr/>
        </p:nvPicPr>
        <p:blipFill rotWithShape="1">
          <a:blip r:embed="rId3">
            <a:alphaModFix/>
          </a:blip>
          <a:srcRect b="0" l="0" r="0" t="0"/>
          <a:stretch/>
        </p:blipFill>
        <p:spPr>
          <a:xfrm>
            <a:off x="5685925" y="1061300"/>
            <a:ext cx="2638925" cy="351857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7"/>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
                <a:latin typeface="Times New Roman"/>
                <a:ea typeface="Times New Roman"/>
                <a:cs typeface="Times New Roman"/>
                <a:sym typeface="Times New Roman"/>
              </a:rPr>
              <a:t>Components used</a:t>
            </a:r>
            <a:endParaRPr>
              <a:latin typeface="Times New Roman"/>
              <a:ea typeface="Times New Roman"/>
              <a:cs typeface="Times New Roman"/>
              <a:sym typeface="Times New Roman"/>
            </a:endParaRPr>
          </a:p>
        </p:txBody>
      </p:sp>
      <p:sp>
        <p:nvSpPr>
          <p:cNvPr id="182" name="Google Shape;182;p7"/>
          <p:cNvSpPr txBox="1"/>
          <p:nvPr>
            <p:ph idx="1" type="body"/>
          </p:nvPr>
        </p:nvSpPr>
        <p:spPr>
          <a:xfrm>
            <a:off x="819150" y="1654675"/>
            <a:ext cx="7505700" cy="2784000"/>
          </a:xfrm>
          <a:prstGeom prst="rect">
            <a:avLst/>
          </a:prstGeom>
          <a:noFill/>
          <a:ln>
            <a:noFill/>
          </a:ln>
        </p:spPr>
        <p:txBody>
          <a:bodyPr anchorCtr="0" anchor="t" bIns="91425" lIns="91425" spcFirstLastPara="1" rIns="91425" wrap="square" tIns="91425">
            <a:normAutofit/>
          </a:bodyPr>
          <a:lstStyle/>
          <a:p>
            <a:pPr indent="-323850" lvl="0" marL="457200" rtl="0" algn="l">
              <a:lnSpc>
                <a:spcPct val="115000"/>
              </a:lnSpc>
              <a:spcBef>
                <a:spcPts val="0"/>
              </a:spcBef>
              <a:spcAft>
                <a:spcPts val="0"/>
              </a:spcAft>
              <a:buSzPts val="1500"/>
              <a:buChar char="●"/>
            </a:pPr>
            <a:r>
              <a:rPr b="1" lang="en" sz="1500">
                <a:latin typeface="Times New Roman"/>
                <a:ea typeface="Times New Roman"/>
                <a:cs typeface="Times New Roman"/>
                <a:sym typeface="Times New Roman"/>
              </a:rPr>
              <a:t>Microcontroller used:</a:t>
            </a:r>
            <a:r>
              <a:rPr lang="en" sz="1500">
                <a:latin typeface="Times New Roman"/>
                <a:ea typeface="Times New Roman"/>
                <a:cs typeface="Times New Roman"/>
                <a:sym typeface="Times New Roman"/>
              </a:rPr>
              <a:t> Arduino &amp; Raspberry pi</a:t>
            </a:r>
            <a:endParaRPr sz="1500">
              <a:latin typeface="Times New Roman"/>
              <a:ea typeface="Times New Roman"/>
              <a:cs typeface="Times New Roman"/>
              <a:sym typeface="Times New Roman"/>
            </a:endParaRPr>
          </a:p>
          <a:p>
            <a:pPr indent="-323850" lvl="0" marL="457200" rtl="0" algn="l">
              <a:lnSpc>
                <a:spcPct val="115000"/>
              </a:lnSpc>
              <a:spcBef>
                <a:spcPts val="0"/>
              </a:spcBef>
              <a:spcAft>
                <a:spcPts val="0"/>
              </a:spcAft>
              <a:buSzPts val="1500"/>
              <a:buChar char="●"/>
            </a:pPr>
            <a:r>
              <a:rPr b="1" lang="en" sz="1500">
                <a:latin typeface="Times New Roman"/>
                <a:ea typeface="Times New Roman"/>
                <a:cs typeface="Times New Roman"/>
                <a:sym typeface="Times New Roman"/>
              </a:rPr>
              <a:t>Lipo Battery Voltage checker:</a:t>
            </a:r>
            <a:r>
              <a:rPr lang="en" sz="1500">
                <a:latin typeface="Times New Roman"/>
                <a:ea typeface="Times New Roman"/>
                <a:cs typeface="Times New Roman"/>
                <a:sym typeface="Times New Roman"/>
              </a:rPr>
              <a:t> This voltage checker and alarm monitor the Lipo battery's state, alerting us if the voltage drops too low. </a:t>
            </a:r>
            <a:endParaRPr sz="1500">
              <a:latin typeface="Times New Roman"/>
              <a:ea typeface="Times New Roman"/>
              <a:cs typeface="Times New Roman"/>
              <a:sym typeface="Times New Roman"/>
            </a:endParaRPr>
          </a:p>
          <a:p>
            <a:pPr indent="-323850" lvl="0" marL="457200" rtl="0" algn="l">
              <a:lnSpc>
                <a:spcPct val="115000"/>
              </a:lnSpc>
              <a:spcBef>
                <a:spcPts val="0"/>
              </a:spcBef>
              <a:spcAft>
                <a:spcPts val="0"/>
              </a:spcAft>
              <a:buSzPts val="1500"/>
              <a:buFont typeface="Times New Roman"/>
              <a:buChar char="●"/>
            </a:pPr>
            <a:r>
              <a:rPr b="1" lang="en" sz="1500">
                <a:latin typeface="Times New Roman"/>
                <a:ea typeface="Times New Roman"/>
                <a:cs typeface="Times New Roman"/>
                <a:sym typeface="Times New Roman"/>
              </a:rPr>
              <a:t>LiPo Battery</a:t>
            </a:r>
            <a:endParaRPr b="1" sz="1500">
              <a:latin typeface="Times New Roman"/>
              <a:ea typeface="Times New Roman"/>
              <a:cs typeface="Times New Roman"/>
              <a:sym typeface="Times New Roman"/>
            </a:endParaRPr>
          </a:p>
          <a:p>
            <a:pPr indent="-323850" lvl="0" marL="457200" rtl="0" algn="l">
              <a:lnSpc>
                <a:spcPct val="115000"/>
              </a:lnSpc>
              <a:spcBef>
                <a:spcPts val="0"/>
              </a:spcBef>
              <a:spcAft>
                <a:spcPts val="0"/>
              </a:spcAft>
              <a:buSzPts val="1500"/>
              <a:buChar char="●"/>
            </a:pPr>
            <a:r>
              <a:rPr b="1" lang="en" sz="1500">
                <a:latin typeface="Times New Roman"/>
                <a:ea typeface="Times New Roman"/>
                <a:cs typeface="Times New Roman"/>
                <a:sym typeface="Times New Roman"/>
              </a:rPr>
              <a:t>The L298N Motor Drive Controllers:</a:t>
            </a:r>
            <a:r>
              <a:rPr lang="en" sz="1500">
                <a:latin typeface="Times New Roman"/>
                <a:ea typeface="Times New Roman"/>
                <a:cs typeface="Times New Roman"/>
                <a:sym typeface="Times New Roman"/>
              </a:rPr>
              <a:t> They are crucial for steering MorphoBot, as they manage two motors at once for smooth and precise movements. They easily work with Arduino, simplifying our rover's setup.</a:t>
            </a:r>
            <a:endParaRPr sz="150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8"/>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
                <a:latin typeface="Times New Roman"/>
                <a:ea typeface="Times New Roman"/>
                <a:cs typeface="Times New Roman"/>
                <a:sym typeface="Times New Roman"/>
              </a:rPr>
              <a:t>Our Morphobot</a:t>
            </a:r>
            <a:endParaRPr>
              <a:latin typeface="Times New Roman"/>
              <a:ea typeface="Times New Roman"/>
              <a:cs typeface="Times New Roman"/>
              <a:sym typeface="Times New Roman"/>
            </a:endParaRPr>
          </a:p>
        </p:txBody>
      </p:sp>
      <p:sp>
        <p:nvSpPr>
          <p:cNvPr id="188" name="Google Shape;188;p8"/>
          <p:cNvSpPr txBox="1"/>
          <p:nvPr>
            <p:ph idx="1" type="body"/>
          </p:nvPr>
        </p:nvSpPr>
        <p:spPr>
          <a:xfrm flipH="1" rot="10800000">
            <a:off x="874875" y="345650"/>
            <a:ext cx="7505700" cy="1503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l">
              <a:lnSpc>
                <a:spcPct val="115000"/>
              </a:lnSpc>
              <a:spcBef>
                <a:spcPts val="0"/>
              </a:spcBef>
              <a:spcAft>
                <a:spcPts val="1200"/>
              </a:spcAft>
              <a:buSzPts val="1300"/>
              <a:buNone/>
            </a:pPr>
            <a:r>
              <a:t/>
            </a:r>
            <a:endParaRPr/>
          </a:p>
        </p:txBody>
      </p:sp>
      <p:pic>
        <p:nvPicPr>
          <p:cNvPr id="189" name="Google Shape;189;p8"/>
          <p:cNvPicPr preferRelativeResize="0"/>
          <p:nvPr/>
        </p:nvPicPr>
        <p:blipFill rotWithShape="1">
          <a:blip r:embed="rId3">
            <a:alphaModFix/>
          </a:blip>
          <a:srcRect b="0" l="0" r="0" t="0"/>
          <a:stretch/>
        </p:blipFill>
        <p:spPr>
          <a:xfrm>
            <a:off x="5525175" y="1299175"/>
            <a:ext cx="2646052" cy="3528074"/>
          </a:xfrm>
          <a:prstGeom prst="rect">
            <a:avLst/>
          </a:prstGeom>
          <a:noFill/>
          <a:ln>
            <a:noFill/>
          </a:ln>
        </p:spPr>
      </p:pic>
      <p:pic>
        <p:nvPicPr>
          <p:cNvPr id="190" name="Google Shape;190;p8"/>
          <p:cNvPicPr preferRelativeResize="0"/>
          <p:nvPr/>
        </p:nvPicPr>
        <p:blipFill rotWithShape="1">
          <a:blip r:embed="rId4">
            <a:alphaModFix/>
          </a:blip>
          <a:srcRect b="0" l="0" r="0" t="0"/>
          <a:stretch/>
        </p:blipFill>
        <p:spPr>
          <a:xfrm>
            <a:off x="1470750" y="1405775"/>
            <a:ext cx="2717500" cy="3421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9"/>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
                <a:latin typeface="Times New Roman"/>
                <a:ea typeface="Times New Roman"/>
                <a:cs typeface="Times New Roman"/>
                <a:sym typeface="Times New Roman"/>
              </a:rPr>
              <a:t>Schematic of Morphobot</a:t>
            </a:r>
            <a:endParaRPr>
              <a:latin typeface="Times New Roman"/>
              <a:ea typeface="Times New Roman"/>
              <a:cs typeface="Times New Roman"/>
              <a:sym typeface="Times New Roman"/>
            </a:endParaRPr>
          </a:p>
        </p:txBody>
      </p:sp>
      <p:sp>
        <p:nvSpPr>
          <p:cNvPr id="196" name="Google Shape;196;p9"/>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197" name="Google Shape;197;p9"/>
          <p:cNvPicPr preferRelativeResize="0"/>
          <p:nvPr/>
        </p:nvPicPr>
        <p:blipFill rotWithShape="1">
          <a:blip r:embed="rId3">
            <a:alphaModFix/>
          </a:blip>
          <a:srcRect b="0" l="0" r="0" t="0"/>
          <a:stretch/>
        </p:blipFill>
        <p:spPr>
          <a:xfrm>
            <a:off x="1099400" y="1637875"/>
            <a:ext cx="6486525" cy="2733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